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4"/>
  </p:sldMasterIdLst>
  <p:notesMasterIdLst>
    <p:notesMasterId r:id="rId21"/>
  </p:notesMasterIdLst>
  <p:sldIdLst>
    <p:sldId id="256" r:id="rId5"/>
    <p:sldId id="257" r:id="rId6"/>
    <p:sldId id="269" r:id="rId7"/>
    <p:sldId id="268" r:id="rId8"/>
    <p:sldId id="270" r:id="rId9"/>
    <p:sldId id="258" r:id="rId10"/>
    <p:sldId id="259" r:id="rId11"/>
    <p:sldId id="260" r:id="rId12"/>
    <p:sldId id="262" r:id="rId13"/>
    <p:sldId id="267" r:id="rId14"/>
    <p:sldId id="271" r:id="rId15"/>
    <p:sldId id="272" r:id="rId16"/>
    <p:sldId id="266" r:id="rId17"/>
    <p:sldId id="263" r:id="rId18"/>
    <p:sldId id="264" r:id="rId19"/>
    <p:sldId id="265" r:id="rId20"/>
  </p:sldIdLst>
  <p:sldSz cx="9144000" cy="5143500" type="screen16x9"/>
  <p:notesSz cx="6858000" cy="9144000"/>
  <p:embeddedFontLst>
    <p:embeddedFont>
      <p:font typeface="Noto Sans JP" panose="020B0604020202020204" charset="-128"/>
      <p:regular r:id="rId22"/>
      <p:bold r:id="rId23"/>
    </p:embeddedFont>
    <p:embeddedFont>
      <p:font typeface="Comfortaa" panose="020B0604020202020204" charset="0"/>
      <p:regular r:id="rId24"/>
      <p:bold r:id="rId25"/>
    </p:embeddedFont>
    <p:embeddedFont>
      <p:font typeface="Comfortaa Medium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6C518B-5D1F-F3B7-538A-CA97B04DD5E2}" name="Duguay Roxanne" initials="DR" userId="S::duguay.rox@csdm.qc.ca::a94a03d9-b187-4ac3-8866-330c6c59c0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11F"/>
    <a:srgbClr val="A4C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0074A-EE23-1C41-CF28-6E75451F2096}" v="2" dt="2025-05-07T18:53:14.282"/>
  </p1510:revLst>
</p1510:revInfo>
</file>

<file path=ppt/tableStyles.xml><?xml version="1.0" encoding="utf-8"?>
<a:tblStyleLst xmlns:a="http://schemas.openxmlformats.org/drawingml/2006/main" def="{F75A0D4B-3C14-4DF7-8F11-2406A9CA06DC}">
  <a:tblStyle styleId="{F75A0D4B-3C14-4DF7-8F11-2406A9CA06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eti Karine" userId="S::poetik@csdm.qc.ca::a0d00d7e-93cd-4d32-8afb-ca2c2e5c1999" providerId="AD" clId="Web-{D582CEC3-A38D-220A-BBFC-396BFAAEED24}"/>
    <pc:docChg chg="modSld">
      <pc:chgData name="Poeti Karine" userId="S::poetik@csdm.qc.ca::a0d00d7e-93cd-4d32-8afb-ca2c2e5c1999" providerId="AD" clId="Web-{D582CEC3-A38D-220A-BBFC-396BFAAEED24}" dt="2025-04-03T14:54:24.020" v="285"/>
      <pc:docMkLst>
        <pc:docMk/>
      </pc:docMkLst>
      <pc:sldChg chg="addSp delSp">
        <pc:chgData name="Poeti Karine" userId="S::poetik@csdm.qc.ca::a0d00d7e-93cd-4d32-8afb-ca2c2e5c1999" providerId="AD" clId="Web-{D582CEC3-A38D-220A-BBFC-396BFAAEED24}" dt="2025-04-03T14:54:24.020" v="285"/>
        <pc:sldMkLst>
          <pc:docMk/>
          <pc:sldMk cId="0" sldId="257"/>
        </pc:sldMkLst>
        <pc:inkChg chg="add del">
          <ac:chgData name="Poeti Karine" userId="S::poetik@csdm.qc.ca::a0d00d7e-93cd-4d32-8afb-ca2c2e5c1999" providerId="AD" clId="Web-{D582CEC3-A38D-220A-BBFC-396BFAAEED24}" dt="2025-04-03T13:44:20.174" v="7"/>
          <ac:inkMkLst>
            <pc:docMk/>
            <pc:sldMk cId="0" sldId="257"/>
            <ac:inkMk id="3" creationId="{9C5B2917-A92F-DA8C-1879-7C7D07AE7AF5}"/>
          </ac:inkMkLst>
        </pc:inkChg>
        <pc:inkChg chg="add del">
          <ac:chgData name="Poeti Karine" userId="S::poetik@csdm.qc.ca::a0d00d7e-93cd-4d32-8afb-ca2c2e5c1999" providerId="AD" clId="Web-{D582CEC3-A38D-220A-BBFC-396BFAAEED24}" dt="2025-04-03T13:44:20.174" v="6"/>
          <ac:inkMkLst>
            <pc:docMk/>
            <pc:sldMk cId="0" sldId="257"/>
            <ac:inkMk id="4" creationId="{450989A4-2AAE-418F-0BC8-52417CD01FE3}"/>
          </ac:inkMkLst>
        </pc:inkChg>
        <pc:inkChg chg="add del">
          <ac:chgData name="Poeti Karine" userId="S::poetik@csdm.qc.ca::a0d00d7e-93cd-4d32-8afb-ca2c2e5c1999" providerId="AD" clId="Web-{D582CEC3-A38D-220A-BBFC-396BFAAEED24}" dt="2025-04-03T13:44:20.174" v="5"/>
          <ac:inkMkLst>
            <pc:docMk/>
            <pc:sldMk cId="0" sldId="257"/>
            <ac:inkMk id="5" creationId="{DDEBE243-2D91-6FF0-A378-790E89307377}"/>
          </ac:inkMkLst>
        </pc:inkChg>
        <pc:inkChg chg="add del">
          <ac:chgData name="Poeti Karine" userId="S::poetik@csdm.qc.ca::a0d00d7e-93cd-4d32-8afb-ca2c2e5c1999" providerId="AD" clId="Web-{D582CEC3-A38D-220A-BBFC-396BFAAEED24}" dt="2025-04-03T13:44:20.174" v="4"/>
          <ac:inkMkLst>
            <pc:docMk/>
            <pc:sldMk cId="0" sldId="257"/>
            <ac:inkMk id="6" creationId="{381813BE-2CFA-29F2-04E5-B414ED325E2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73"/>
          <ac:inkMkLst>
            <pc:docMk/>
            <pc:sldMk cId="0" sldId="257"/>
            <ac:inkMk id="7" creationId="{D29C7E9F-8A45-A8FC-B83F-894F83ED48B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72"/>
          <ac:inkMkLst>
            <pc:docMk/>
            <pc:sldMk cId="0" sldId="257"/>
            <ac:inkMk id="8" creationId="{A7E873A6-DB75-0FA2-1E20-288332E3C06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71"/>
          <ac:inkMkLst>
            <pc:docMk/>
            <pc:sldMk cId="0" sldId="257"/>
            <ac:inkMk id="9" creationId="{1A6BEB35-0426-3175-861D-CBB058F2EDF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70"/>
          <ac:inkMkLst>
            <pc:docMk/>
            <pc:sldMk cId="0" sldId="257"/>
            <ac:inkMk id="10" creationId="{EEADD5C0-9359-E0F3-0BC1-2EA55EFEBA2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69"/>
          <ac:inkMkLst>
            <pc:docMk/>
            <pc:sldMk cId="0" sldId="257"/>
            <ac:inkMk id="11" creationId="{51407BE6-DCA9-41B4-EAC7-8A28130089D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68"/>
          <ac:inkMkLst>
            <pc:docMk/>
            <pc:sldMk cId="0" sldId="257"/>
            <ac:inkMk id="12" creationId="{DAFF2A34-B3D1-FC51-1402-51AD002DEAE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67"/>
          <ac:inkMkLst>
            <pc:docMk/>
            <pc:sldMk cId="0" sldId="257"/>
            <ac:inkMk id="13" creationId="{648CE610-EFE8-4149-E126-AF14A77DF99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3.613" v="264"/>
          <ac:inkMkLst>
            <pc:docMk/>
            <pc:sldMk cId="0" sldId="257"/>
            <ac:inkMk id="14" creationId="{09BE5AF6-638B-36C8-B535-A74F2F1B7BD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1.426" v="186"/>
          <ac:inkMkLst>
            <pc:docMk/>
            <pc:sldMk cId="0" sldId="257"/>
            <ac:inkMk id="15" creationId="{D2257B4F-4D72-526D-96A3-9951B463359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1.426" v="185"/>
          <ac:inkMkLst>
            <pc:docMk/>
            <pc:sldMk cId="0" sldId="257"/>
            <ac:inkMk id="16" creationId="{BA5E2773-DFB0-16C3-3F09-BAA2CE7209B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1.192" v="184"/>
          <ac:inkMkLst>
            <pc:docMk/>
            <pc:sldMk cId="0" sldId="257"/>
            <ac:inkMk id="17" creationId="{1D44C3D1-8F08-AB9E-621A-B0AA0AB744C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0.223" v="180"/>
          <ac:inkMkLst>
            <pc:docMk/>
            <pc:sldMk cId="0" sldId="257"/>
            <ac:inkMk id="18" creationId="{CA0B72F0-F27E-872B-2733-09B42C53622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92" v="242"/>
          <ac:inkMkLst>
            <pc:docMk/>
            <pc:sldMk cId="0" sldId="257"/>
            <ac:inkMk id="19" creationId="{97F01F9C-ABEC-9E33-5EA5-DCFB755A3FE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0.255" v="181"/>
          <ac:inkMkLst>
            <pc:docMk/>
            <pc:sldMk cId="0" sldId="257"/>
            <ac:inkMk id="20" creationId="{B2107BA8-1AA8-73E8-802F-5B30A12A30C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5.926" v="269"/>
          <ac:inkMkLst>
            <pc:docMk/>
            <pc:sldMk cId="0" sldId="257"/>
            <ac:inkMk id="21" creationId="{EF4E4CEB-0B65-6EA7-2E24-D3576F40F01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5.926" v="268"/>
          <ac:inkMkLst>
            <pc:docMk/>
            <pc:sldMk cId="0" sldId="257"/>
            <ac:inkMk id="22" creationId="{9E53BEE6-0380-2B2C-1BD2-6D92738E19F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5.926" v="267"/>
          <ac:inkMkLst>
            <pc:docMk/>
            <pc:sldMk cId="0" sldId="257"/>
            <ac:inkMk id="23" creationId="{BFE5C4A4-E25B-E124-E57E-04F0BBD7198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5.926" v="266"/>
          <ac:inkMkLst>
            <pc:docMk/>
            <pc:sldMk cId="0" sldId="257"/>
            <ac:inkMk id="24" creationId="{66EC9B4B-D08B-C262-7CBC-98724472E4A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1.488" v="277"/>
          <ac:inkMkLst>
            <pc:docMk/>
            <pc:sldMk cId="0" sldId="257"/>
            <ac:inkMk id="25" creationId="{4A892A78-1D7D-50B2-781D-AC6E127E832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5.926" v="265"/>
          <ac:inkMkLst>
            <pc:docMk/>
            <pc:sldMk cId="0" sldId="257"/>
            <ac:inkMk id="26" creationId="{4D6A5ED0-435C-DDBD-A4D9-8F1F758A134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33" v="166"/>
          <ac:inkMkLst>
            <pc:docMk/>
            <pc:sldMk cId="0" sldId="257"/>
            <ac:inkMk id="27" creationId="{BCCA3E5E-C0D9-B931-67EA-4226E69BF3C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8.583" v="178"/>
          <ac:inkMkLst>
            <pc:docMk/>
            <pc:sldMk cId="0" sldId="257"/>
            <ac:inkMk id="28" creationId="{7F96FAAB-6238-517E-87AC-AA1A7FE38A1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6"/>
          <ac:inkMkLst>
            <pc:docMk/>
            <pc:sldMk cId="0" sldId="257"/>
            <ac:inkMk id="29" creationId="{87EA1F8D-B5D1-25A5-C239-B5A41E8FDC7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0.192" v="179"/>
          <ac:inkMkLst>
            <pc:docMk/>
            <pc:sldMk cId="0" sldId="257"/>
            <ac:inkMk id="30" creationId="{F5E08C09-8300-B7D2-D83C-578F2DF911B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5"/>
          <ac:inkMkLst>
            <pc:docMk/>
            <pc:sldMk cId="0" sldId="257"/>
            <ac:inkMk id="31" creationId="{EE727297-1366-452B-D4F0-2FD481806DC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5"/>
          <ac:inkMkLst>
            <pc:docMk/>
            <pc:sldMk cId="0" sldId="257"/>
            <ac:inkMk id="32" creationId="{5A960FAB-7FCD-0BD3-AD0F-DFB2569C623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4"/>
          <ac:inkMkLst>
            <pc:docMk/>
            <pc:sldMk cId="0" sldId="257"/>
            <ac:inkMk id="33" creationId="{DFBFA38A-C123-EC48-FCAE-0BB15B0C6FE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0.317" v="183"/>
          <ac:inkMkLst>
            <pc:docMk/>
            <pc:sldMk cId="0" sldId="257"/>
            <ac:inkMk id="34" creationId="{7F50AD48-EE94-8AF3-A259-BD65542928A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30.301" v="182"/>
          <ac:inkMkLst>
            <pc:docMk/>
            <pc:sldMk cId="0" sldId="257"/>
            <ac:inkMk id="35" creationId="{708FF4FF-D038-55A5-BFD6-7F12DD3466C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76" v="241"/>
          <ac:inkMkLst>
            <pc:docMk/>
            <pc:sldMk cId="0" sldId="257"/>
            <ac:inkMk id="36" creationId="{28281282-B220-2364-5F8E-CF5080C76B2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76" v="240"/>
          <ac:inkMkLst>
            <pc:docMk/>
            <pc:sldMk cId="0" sldId="257"/>
            <ac:inkMk id="37" creationId="{E1585EAD-954A-72B4-AE6E-36D629238CC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76" v="239"/>
          <ac:inkMkLst>
            <pc:docMk/>
            <pc:sldMk cId="0" sldId="257"/>
            <ac:inkMk id="38" creationId="{F10CC10F-3D2B-DE22-1AAF-DB8582A0139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9.004" v="274"/>
          <ac:inkMkLst>
            <pc:docMk/>
            <pc:sldMk cId="0" sldId="257"/>
            <ac:inkMk id="39" creationId="{9A80854F-2F66-1365-51DF-3F828272E98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9.004" v="273"/>
          <ac:inkMkLst>
            <pc:docMk/>
            <pc:sldMk cId="0" sldId="257"/>
            <ac:inkMk id="42" creationId="{62735987-68A3-2C3C-BBD0-3A205178BF0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9.004" v="272"/>
          <ac:inkMkLst>
            <pc:docMk/>
            <pc:sldMk cId="0" sldId="257"/>
            <ac:inkMk id="43" creationId="{C7613C09-7220-5A01-1CFD-7F76FEE05FA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9.004" v="271"/>
          <ac:inkMkLst>
            <pc:docMk/>
            <pc:sldMk cId="0" sldId="257"/>
            <ac:inkMk id="44" creationId="{8E4C0338-0CC6-E493-0429-7AAADD519E1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9.004" v="270"/>
          <ac:inkMkLst>
            <pc:docMk/>
            <pc:sldMk cId="0" sldId="257"/>
            <ac:inkMk id="45" creationId="{924A48F4-1C9D-89CA-1EFD-60FB2B75BE2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0.238" v="276"/>
          <ac:inkMkLst>
            <pc:docMk/>
            <pc:sldMk cId="0" sldId="257"/>
            <ac:inkMk id="46" creationId="{C31D3AA9-3ED0-280F-E89D-6F4E2C3223F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0.238" v="275"/>
          <ac:inkMkLst>
            <pc:docMk/>
            <pc:sldMk cId="0" sldId="257"/>
            <ac:inkMk id="47" creationId="{12B92216-2DE5-A257-EF4D-C801D4F19E9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3"/>
          <ac:inkMkLst>
            <pc:docMk/>
            <pc:sldMk cId="0" sldId="257"/>
            <ac:inkMk id="48" creationId="{DC140CEC-DD21-ADE8-503F-5C2E7E9E8CB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2"/>
          <ac:inkMkLst>
            <pc:docMk/>
            <pc:sldMk cId="0" sldId="257"/>
            <ac:inkMk id="49" creationId="{CB576B17-40DB-94BF-33CA-C54B5103DDC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8.020" v="176"/>
          <ac:inkMkLst>
            <pc:docMk/>
            <pc:sldMk cId="0" sldId="257"/>
            <ac:inkMk id="50" creationId="{61785A1B-E0DA-DC51-9A87-951BBFC6DAE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1"/>
          <ac:inkMkLst>
            <pc:docMk/>
            <pc:sldMk cId="0" sldId="257"/>
            <ac:inkMk id="51" creationId="{7D57AD2A-4583-71A7-D58D-A5FAC247DB4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8.333" v="177"/>
          <ac:inkMkLst>
            <pc:docMk/>
            <pc:sldMk cId="0" sldId="257"/>
            <ac:inkMk id="52" creationId="{C10A4816-82DC-1403-E8F6-384FCB765E0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7.911" v="175"/>
          <ac:inkMkLst>
            <pc:docMk/>
            <pc:sldMk cId="0" sldId="257"/>
            <ac:inkMk id="53" creationId="{14EBB1E4-E91D-2451-D317-4FC6DC0745E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7.911" v="174"/>
          <ac:inkMkLst>
            <pc:docMk/>
            <pc:sldMk cId="0" sldId="257"/>
            <ac:inkMk id="54" creationId="{99E542E4-7489-00DC-9AA7-5DC66828C3F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200"/>
          <ac:inkMkLst>
            <pc:docMk/>
            <pc:sldMk cId="0" sldId="257"/>
            <ac:inkMk id="55" creationId="{01E4888C-D88E-31D5-1915-75A927B103F3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5.723" v="245"/>
          <ac:inkMkLst>
            <pc:docMk/>
            <pc:sldMk cId="0" sldId="257"/>
            <ac:inkMk id="56" creationId="{D199F2AB-C263-6DFE-6D69-ED051C63032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76" v="238"/>
          <ac:inkMkLst>
            <pc:docMk/>
            <pc:sldMk cId="0" sldId="257"/>
            <ac:inkMk id="57" creationId="{E5D7921B-3828-24AB-D4BC-C1EE70CC467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5.723" v="244"/>
          <ac:inkMkLst>
            <pc:docMk/>
            <pc:sldMk cId="0" sldId="257"/>
            <ac:inkMk id="58" creationId="{4221B751-B5C9-F6E6-8269-13CF7506D9D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4.676" v="237"/>
          <ac:inkMkLst>
            <pc:docMk/>
            <pc:sldMk cId="0" sldId="257"/>
            <ac:inkMk id="59" creationId="{E439DD90-9259-2B1C-1BE9-4F8D783371B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5.723" v="243"/>
          <ac:inkMkLst>
            <pc:docMk/>
            <pc:sldMk cId="0" sldId="257"/>
            <ac:inkMk id="60" creationId="{0BD9C141-5096-12D8-1FE0-BEF9F5C8FA9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9"/>
          <ac:inkMkLst>
            <pc:docMk/>
            <pc:sldMk cId="0" sldId="257"/>
            <ac:inkMk id="61" creationId="{681840E2-0DAA-0B90-8B85-2EA3F696B073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3.895" v="207"/>
          <ac:inkMkLst>
            <pc:docMk/>
            <pc:sldMk cId="0" sldId="257"/>
            <ac:inkMk id="62" creationId="{53901AED-AC01-2A2B-2A95-0631BECB892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8"/>
          <ac:inkMkLst>
            <pc:docMk/>
            <pc:sldMk cId="0" sldId="257"/>
            <ac:inkMk id="63" creationId="{01B93E2A-62F8-389C-1F9E-371B108AFF4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7"/>
          <ac:inkMkLst>
            <pc:docMk/>
            <pc:sldMk cId="0" sldId="257"/>
            <ac:inkMk id="64" creationId="{3C96EC95-108C-9FAF-77E5-AB7BED7D777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6"/>
          <ac:inkMkLst>
            <pc:docMk/>
            <pc:sldMk cId="0" sldId="257"/>
            <ac:inkMk id="65" creationId="{4BC2B146-B617-6598-073D-0775DD0E6D7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5"/>
          <ac:inkMkLst>
            <pc:docMk/>
            <pc:sldMk cId="0" sldId="257"/>
            <ac:inkMk id="66" creationId="{8B137980-E619-4EF2-8DA1-0DF9EFE15D5F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4"/>
          <ac:inkMkLst>
            <pc:docMk/>
            <pc:sldMk cId="0" sldId="257"/>
            <ac:inkMk id="67" creationId="{1C432C90-6D46-E30A-A90A-677EFCBA202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2.598" v="263"/>
          <ac:inkMkLst>
            <pc:docMk/>
            <pc:sldMk cId="0" sldId="257"/>
            <ac:inkMk id="68" creationId="{21D4E4E6-A6CD-3A1D-D310-ED205D43D56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3"/>
          <ac:inkMkLst>
            <pc:docMk/>
            <pc:sldMk cId="0" sldId="257"/>
            <ac:inkMk id="69" creationId="{3AC2B65F-7155-D476-D5C2-8B1463C9FE2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2"/>
          <ac:inkMkLst>
            <pc:docMk/>
            <pc:sldMk cId="0" sldId="257"/>
            <ac:inkMk id="70" creationId="{96F71F14-73C8-3534-0012-BA96CF7768EB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1"/>
          <ac:inkMkLst>
            <pc:docMk/>
            <pc:sldMk cId="0" sldId="257"/>
            <ac:inkMk id="71" creationId="{D528087C-2B52-8B84-8AFD-6FF0F5B770A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6.785" v="249"/>
          <ac:inkMkLst>
            <pc:docMk/>
            <pc:sldMk cId="0" sldId="257"/>
            <ac:inkMk id="72" creationId="{9F4F4568-AA11-E552-734E-5C30AFD670A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6.785" v="248"/>
          <ac:inkMkLst>
            <pc:docMk/>
            <pc:sldMk cId="0" sldId="257"/>
            <ac:inkMk id="73" creationId="{7CF513B3-607E-1E66-2E17-8FADB13E3BC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6.785" v="247"/>
          <ac:inkMkLst>
            <pc:docMk/>
            <pc:sldMk cId="0" sldId="257"/>
            <ac:inkMk id="74" creationId="{18D136E1-71B7-B947-4AAA-170854B453D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7.848" v="250"/>
          <ac:inkMkLst>
            <pc:docMk/>
            <pc:sldMk cId="0" sldId="257"/>
            <ac:inkMk id="75" creationId="{787CF225-3C69-46FC-219A-E3C7BEEC339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6.785" v="246"/>
          <ac:inkMkLst>
            <pc:docMk/>
            <pc:sldMk cId="0" sldId="257"/>
            <ac:inkMk id="76" creationId="{84EB50A8-C552-735E-55EF-75EA74FA95E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2.973" v="281"/>
          <ac:inkMkLst>
            <pc:docMk/>
            <pc:sldMk cId="0" sldId="257"/>
            <ac:inkMk id="77" creationId="{C710E00F-6F9E-FA22-59C4-3B944947538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2.973" v="280"/>
          <ac:inkMkLst>
            <pc:docMk/>
            <pc:sldMk cId="0" sldId="257"/>
            <ac:inkMk id="78" creationId="{21B52D0B-BEA3-52E8-49BC-5527A8E6CBC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2.973" v="279"/>
          <ac:inkMkLst>
            <pc:docMk/>
            <pc:sldMk cId="0" sldId="257"/>
            <ac:inkMk id="79" creationId="{9B34B3B5-DD9D-2268-9AC2-DDE04678DF6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2.973" v="278"/>
          <ac:inkMkLst>
            <pc:docMk/>
            <pc:sldMk cId="0" sldId="257"/>
            <ac:inkMk id="80" creationId="{4BAF9CA7-8237-2BD7-AF8B-5528D759F13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90"/>
          <ac:inkMkLst>
            <pc:docMk/>
            <pc:sldMk cId="0" sldId="257"/>
            <ac:inkMk id="81" creationId="{245BE3EF-71BB-3CE3-253B-B7ADDEB4DAD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89"/>
          <ac:inkMkLst>
            <pc:docMk/>
            <pc:sldMk cId="0" sldId="257"/>
            <ac:inkMk id="82" creationId="{9ACA94FE-B07E-E176-FC31-3D533F42B3C0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411" v="188"/>
          <ac:inkMkLst>
            <pc:docMk/>
            <pc:sldMk cId="0" sldId="257"/>
            <ac:inkMk id="83" creationId="{7B95B569-1742-8101-2DDA-E13ABD71D68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1.395" v="187"/>
          <ac:inkMkLst>
            <pc:docMk/>
            <pc:sldMk cId="0" sldId="257"/>
            <ac:inkMk id="84" creationId="{7BD0B718-11F0-B26C-CD1F-DA2F1DC1856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60"/>
          <ac:inkMkLst>
            <pc:docMk/>
            <pc:sldMk cId="0" sldId="257"/>
            <ac:inkMk id="85" creationId="{524C655F-D450-6224-5715-44CF997C008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9"/>
          <ac:inkMkLst>
            <pc:docMk/>
            <pc:sldMk cId="0" sldId="257"/>
            <ac:inkMk id="86" creationId="{7F31962E-5FB4-528F-6AF4-C6FF8DAE80D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0.520" v="261"/>
          <ac:inkMkLst>
            <pc:docMk/>
            <pc:sldMk cId="0" sldId="257"/>
            <ac:inkMk id="87" creationId="{A295116D-D48B-B688-7E48-DF5C52850CC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11.238" v="262"/>
          <ac:inkMkLst>
            <pc:docMk/>
            <pc:sldMk cId="0" sldId="257"/>
            <ac:inkMk id="88" creationId="{B19F020E-EB4E-CEA4-8F62-09E039F5443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8"/>
          <ac:inkMkLst>
            <pc:docMk/>
            <pc:sldMk cId="0" sldId="257"/>
            <ac:inkMk id="89" creationId="{3C10C94C-36EB-EC60-37AD-67E854C5F58F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7"/>
          <ac:inkMkLst>
            <pc:docMk/>
            <pc:sldMk cId="0" sldId="257"/>
            <ac:inkMk id="90" creationId="{C780B71F-BC28-96C8-D268-B67EF60EA06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6"/>
          <ac:inkMkLst>
            <pc:docMk/>
            <pc:sldMk cId="0" sldId="257"/>
            <ac:inkMk id="91" creationId="{7800F7EE-FB78-AC9C-975E-F8BEF7C9099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5"/>
          <ac:inkMkLst>
            <pc:docMk/>
            <pc:sldMk cId="0" sldId="257"/>
            <ac:inkMk id="92" creationId="{468D1E16-1CF1-3C29-1513-909F45C2B32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4"/>
          <ac:inkMkLst>
            <pc:docMk/>
            <pc:sldMk cId="0" sldId="257"/>
            <ac:inkMk id="93" creationId="{908E57A1-1866-3011-C3AF-08EF0126D41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3"/>
          <ac:inkMkLst>
            <pc:docMk/>
            <pc:sldMk cId="0" sldId="257"/>
            <ac:inkMk id="94" creationId="{42923445-AB33-2D5F-D05A-65B84EEA467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2"/>
          <ac:inkMkLst>
            <pc:docMk/>
            <pc:sldMk cId="0" sldId="257"/>
            <ac:inkMk id="95" creationId="{6DC8A7FC-FED9-A03A-3F1C-F9681534DB4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9.348" v="251"/>
          <ac:inkMkLst>
            <pc:docMk/>
            <pc:sldMk cId="0" sldId="257"/>
            <ac:inkMk id="96" creationId="{0CD71776-5818-AB76-C314-705F6A77FA8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4.020" v="285"/>
          <ac:inkMkLst>
            <pc:docMk/>
            <pc:sldMk cId="0" sldId="257"/>
            <ac:inkMk id="97" creationId="{14436C99-DB54-38C4-0AC4-F4F8F97030C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4.020" v="284"/>
          <ac:inkMkLst>
            <pc:docMk/>
            <pc:sldMk cId="0" sldId="257"/>
            <ac:inkMk id="98" creationId="{C7924D4D-D4B2-7A13-381F-710FCCCBC47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4.020" v="283"/>
          <ac:inkMkLst>
            <pc:docMk/>
            <pc:sldMk cId="0" sldId="257"/>
            <ac:inkMk id="99" creationId="{F8CD9262-BFB8-41B6-9B51-84181FB43F7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24.020" v="282"/>
          <ac:inkMkLst>
            <pc:docMk/>
            <pc:sldMk cId="0" sldId="257"/>
            <ac:inkMk id="100" creationId="{811A0FD5-2E43-9605-F4B4-5A6A101A773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4"/>
          <ac:inkMkLst>
            <pc:docMk/>
            <pc:sldMk cId="0" sldId="257"/>
            <ac:inkMk id="101" creationId="{A4932ED2-D058-E4FB-CC4E-DF4A52DC1D0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3"/>
          <ac:inkMkLst>
            <pc:docMk/>
            <pc:sldMk cId="0" sldId="257"/>
            <ac:inkMk id="102" creationId="{3729CD04-0036-DFAE-F1F2-D7E63CC0E3E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2"/>
          <ac:inkMkLst>
            <pc:docMk/>
            <pc:sldMk cId="0" sldId="257"/>
            <ac:inkMk id="103" creationId="{2DAF946E-8F80-3914-59E8-BAB044D8A45B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1"/>
          <ac:inkMkLst>
            <pc:docMk/>
            <pc:sldMk cId="0" sldId="257"/>
            <ac:inkMk id="104" creationId="{EFF34C76-378E-0770-00E8-838798AE5543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60"/>
          <ac:inkMkLst>
            <pc:docMk/>
            <pc:sldMk cId="0" sldId="257"/>
            <ac:inkMk id="105" creationId="{CF177A87-E2D4-845F-7641-EF3D2D8B13E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9"/>
          <ac:inkMkLst>
            <pc:docMk/>
            <pc:sldMk cId="0" sldId="257"/>
            <ac:inkMk id="106" creationId="{10ED7332-07C8-CC97-188A-5DD0C7A24C6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8"/>
          <ac:inkMkLst>
            <pc:docMk/>
            <pc:sldMk cId="0" sldId="257"/>
            <ac:inkMk id="107" creationId="{F4CB02E3-DC80-257A-F24B-862C993ECD2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7"/>
          <ac:inkMkLst>
            <pc:docMk/>
            <pc:sldMk cId="0" sldId="257"/>
            <ac:inkMk id="108" creationId="{7D8270DA-67FF-238D-CB44-B9588C6911B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6"/>
          <ac:inkMkLst>
            <pc:docMk/>
            <pc:sldMk cId="0" sldId="257"/>
            <ac:inkMk id="109" creationId="{5D0B6616-EB8F-938A-EF3C-AB26CC44178B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5"/>
          <ac:inkMkLst>
            <pc:docMk/>
            <pc:sldMk cId="0" sldId="257"/>
            <ac:inkMk id="110" creationId="{C0C11797-EE39-FDB6-F447-06AC4C3CD39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4"/>
          <ac:inkMkLst>
            <pc:docMk/>
            <pc:sldMk cId="0" sldId="257"/>
            <ac:inkMk id="111" creationId="{3C14A1F3-749F-681E-1525-4CE3D13AFCD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3"/>
          <ac:inkMkLst>
            <pc:docMk/>
            <pc:sldMk cId="0" sldId="257"/>
            <ac:inkMk id="112" creationId="{867CA78E-82F1-F5FF-F2A9-198E11A1BA0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2"/>
          <ac:inkMkLst>
            <pc:docMk/>
            <pc:sldMk cId="0" sldId="257"/>
            <ac:inkMk id="113" creationId="{DFD52B8B-3482-DF6D-06B7-776B45F4E7C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5.817" v="151"/>
          <ac:inkMkLst>
            <pc:docMk/>
            <pc:sldMk cId="0" sldId="257"/>
            <ac:inkMk id="114" creationId="{003DB22D-980F-AE6C-545D-E9F51DB0D2A4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79" v="227"/>
          <ac:inkMkLst>
            <pc:docMk/>
            <pc:sldMk cId="0" sldId="257"/>
            <ac:inkMk id="115" creationId="{827B06A6-1110-563E-D977-5137B86A89F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79" v="226"/>
          <ac:inkMkLst>
            <pc:docMk/>
            <pc:sldMk cId="0" sldId="257"/>
            <ac:inkMk id="116" creationId="{D87E1458-BFCE-B04A-FA61-13885F4B437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79" v="225"/>
          <ac:inkMkLst>
            <pc:docMk/>
            <pc:sldMk cId="0" sldId="257"/>
            <ac:inkMk id="117" creationId="{0B21E8B7-5A19-045C-D870-2B6FF788E94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79" v="224"/>
          <ac:inkMkLst>
            <pc:docMk/>
            <pc:sldMk cId="0" sldId="257"/>
            <ac:inkMk id="118" creationId="{2DD41431-4D7D-64A7-4BD1-77BC417F602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79" v="223"/>
          <ac:inkMkLst>
            <pc:docMk/>
            <pc:sldMk cId="0" sldId="257"/>
            <ac:inkMk id="119" creationId="{49DE5607-8AE8-040C-87FE-E076296D168B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22"/>
          <ac:inkMkLst>
            <pc:docMk/>
            <pc:sldMk cId="0" sldId="257"/>
            <ac:inkMk id="120" creationId="{BBA8B4DD-4148-5343-8BEC-DDAA6472B34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21"/>
          <ac:inkMkLst>
            <pc:docMk/>
            <pc:sldMk cId="0" sldId="257"/>
            <ac:inkMk id="121" creationId="{E9BBC609-D10C-570A-391E-1C9BD81FAD8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34"/>
          <ac:inkMkLst>
            <pc:docMk/>
            <pc:sldMk cId="0" sldId="257"/>
            <ac:inkMk id="122" creationId="{64E3B669-581D-72A1-530E-729DC1C4DAB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33"/>
          <ac:inkMkLst>
            <pc:docMk/>
            <pc:sldMk cId="0" sldId="257"/>
            <ac:inkMk id="123" creationId="{394367CD-E8C9-D2AE-024E-7520564F810B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32"/>
          <ac:inkMkLst>
            <pc:docMk/>
            <pc:sldMk cId="0" sldId="257"/>
            <ac:inkMk id="124" creationId="{7FA7AE6C-F334-163E-2127-0AA594E9272A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31"/>
          <ac:inkMkLst>
            <pc:docMk/>
            <pc:sldMk cId="0" sldId="257"/>
            <ac:inkMk id="125" creationId="{B55005E1-567F-190E-A81F-4B0F8C5F6A7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30"/>
          <ac:inkMkLst>
            <pc:docMk/>
            <pc:sldMk cId="0" sldId="257"/>
            <ac:inkMk id="126" creationId="{97722B0D-B644-7B51-8F4A-F92DE9398F3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29"/>
          <ac:inkMkLst>
            <pc:docMk/>
            <pc:sldMk cId="0" sldId="257"/>
            <ac:inkMk id="127" creationId="{E347548A-6E2D-2BAB-6911-FCDEF1F8839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6.614" v="228"/>
          <ac:inkMkLst>
            <pc:docMk/>
            <pc:sldMk cId="0" sldId="257"/>
            <ac:inkMk id="128" creationId="{B5B2BEB1-2426-CF71-6AEA-96C0D232AD1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3.192" v="150"/>
          <ac:inkMkLst>
            <pc:docMk/>
            <pc:sldMk cId="0" sldId="257"/>
            <ac:inkMk id="129" creationId="{666E12C7-DB08-95C1-8747-5877D4ADF0C6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3.192" v="149"/>
          <ac:inkMkLst>
            <pc:docMk/>
            <pc:sldMk cId="0" sldId="257"/>
            <ac:inkMk id="130" creationId="{EE5C9E25-FFAE-C81B-1B6E-A0BEE1E1AB2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3.192" v="148"/>
          <ac:inkMkLst>
            <pc:docMk/>
            <pc:sldMk cId="0" sldId="257"/>
            <ac:inkMk id="131" creationId="{F9991F65-F197-DC1D-D0AB-D46E5B77042D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23.192" v="147"/>
          <ac:inkMkLst>
            <pc:docMk/>
            <pc:sldMk cId="0" sldId="257"/>
            <ac:inkMk id="132" creationId="{780B90D4-E9D9-10E0-6E75-7087736A85D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46.239" v="208"/>
          <ac:inkMkLst>
            <pc:docMk/>
            <pc:sldMk cId="0" sldId="257"/>
            <ac:inkMk id="133" creationId="{36AF13E8-2859-1C10-66F7-127D8F3FD19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20"/>
          <ac:inkMkLst>
            <pc:docMk/>
            <pc:sldMk cId="0" sldId="257"/>
            <ac:inkMk id="134" creationId="{E466A4EC-F591-B37D-4667-A348A4101F27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9"/>
          <ac:inkMkLst>
            <pc:docMk/>
            <pc:sldMk cId="0" sldId="257"/>
            <ac:inkMk id="135" creationId="{2F4A0AF0-A1FA-30BF-89C6-FAB1D9EB894F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4:00.957" v="236"/>
          <ac:inkMkLst>
            <pc:docMk/>
            <pc:sldMk cId="0" sldId="257"/>
            <ac:inkMk id="136" creationId="{B00E6A17-5E00-FEB5-B319-783EF03962E5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8"/>
          <ac:inkMkLst>
            <pc:docMk/>
            <pc:sldMk cId="0" sldId="257"/>
            <ac:inkMk id="137" creationId="{58AD102C-B127-B112-46F6-44D958F5E56F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7"/>
          <ac:inkMkLst>
            <pc:docMk/>
            <pc:sldMk cId="0" sldId="257"/>
            <ac:inkMk id="138" creationId="{62A4D5CA-9E01-75F6-E851-29E5681DDE81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6"/>
          <ac:inkMkLst>
            <pc:docMk/>
            <pc:sldMk cId="0" sldId="257"/>
            <ac:inkMk id="139" creationId="{D68D05FE-BDD5-54AA-AE06-4B370AE01F1E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5"/>
          <ac:inkMkLst>
            <pc:docMk/>
            <pc:sldMk cId="0" sldId="257"/>
            <ac:inkMk id="140" creationId="{A89A93F5-2508-2D1E-4D4E-B7783717291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4"/>
          <ac:inkMkLst>
            <pc:docMk/>
            <pc:sldMk cId="0" sldId="257"/>
            <ac:inkMk id="141" creationId="{500D1738-AAC7-B490-861B-CD48BD0105C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3"/>
          <ac:inkMkLst>
            <pc:docMk/>
            <pc:sldMk cId="0" sldId="257"/>
            <ac:inkMk id="142" creationId="{7DA580EA-6BCA-50EE-6E02-A832E1530F73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2"/>
          <ac:inkMkLst>
            <pc:docMk/>
            <pc:sldMk cId="0" sldId="257"/>
            <ac:inkMk id="143" creationId="{F2B576D1-1D1E-50E6-7BFB-D516B38214BC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1"/>
          <ac:inkMkLst>
            <pc:docMk/>
            <pc:sldMk cId="0" sldId="257"/>
            <ac:inkMk id="144" creationId="{4F7DEE49-1B9E-F737-8E14-F578193C6169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9.473" v="235"/>
          <ac:inkMkLst>
            <pc:docMk/>
            <pc:sldMk cId="0" sldId="257"/>
            <ac:inkMk id="145" creationId="{8CAC63B8-E5AC-56FB-EAE9-045472816712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10"/>
          <ac:inkMkLst>
            <pc:docMk/>
            <pc:sldMk cId="0" sldId="257"/>
            <ac:inkMk id="146" creationId="{9B09B20A-C6D4-B4FC-84D5-B060FC230AA8}"/>
          </ac:inkMkLst>
        </pc:inkChg>
        <pc:inkChg chg="add del">
          <ac:chgData name="Poeti Karine" userId="S::poetik@csdm.qc.ca::a0d00d7e-93cd-4d32-8afb-ca2c2e5c1999" providerId="AD" clId="Web-{D582CEC3-A38D-220A-BBFC-396BFAAEED24}" dt="2025-04-03T14:53:51.864" v="209"/>
          <ac:inkMkLst>
            <pc:docMk/>
            <pc:sldMk cId="0" sldId="257"/>
            <ac:inkMk id="147" creationId="{DE18D451-CF63-E4CD-2E57-87C53A974056}"/>
          </ac:inkMkLst>
        </pc:inkChg>
      </pc:sldChg>
    </pc:docChg>
  </pc:docChgLst>
  <pc:docChgLst>
    <pc:chgData name="Luce Rachel Marthe T." userId="S::luce.r@csdm.qc.ca::2de23737-24a9-49d6-85e1-cfd2565f5880" providerId="AD" clId="Web-{8890074A-EE23-1C41-CF28-6E75451F2096}"/>
    <pc:docChg chg="modSld">
      <pc:chgData name="Luce Rachel Marthe T." userId="S::luce.r@csdm.qc.ca::2de23737-24a9-49d6-85e1-cfd2565f5880" providerId="AD" clId="Web-{8890074A-EE23-1C41-CF28-6E75451F2096}" dt="2025-05-07T18:53:14.282" v="1"/>
      <pc:docMkLst>
        <pc:docMk/>
      </pc:docMkLst>
      <pc:sldChg chg="modSp">
        <pc:chgData name="Luce Rachel Marthe T." userId="S::luce.r@csdm.qc.ca::2de23737-24a9-49d6-85e1-cfd2565f5880" providerId="AD" clId="Web-{8890074A-EE23-1C41-CF28-6E75451F2096}" dt="2025-05-07T18:53:14.282" v="1"/>
        <pc:sldMkLst>
          <pc:docMk/>
          <pc:sldMk cId="0" sldId="257"/>
        </pc:sldMkLst>
        <pc:graphicFrameChg chg="mod modGraphic">
          <ac:chgData name="Luce Rachel Marthe T." userId="S::luce.r@csdm.qc.ca::2de23737-24a9-49d6-85e1-cfd2565f5880" providerId="AD" clId="Web-{8890074A-EE23-1C41-CF28-6E75451F2096}" dt="2025-05-07T18:53:14.282" v="1"/>
          <ac:graphicFrameMkLst>
            <pc:docMk/>
            <pc:sldMk cId="0" sldId="257"/>
            <ac:graphicFrameMk id="41" creationId="{00000000-0000-0000-0000-000000000000}"/>
          </ac:graphicFrameMkLst>
        </pc:graphicFrameChg>
      </pc:sldChg>
    </pc:docChg>
  </pc:docChgLst>
  <pc:docChgLst>
    <pc:chgData name="Duguay Roxanne" userId="S::duguay.rox@csdm.qc.ca::a94a03d9-b187-4ac3-8866-330c6c59c01f" providerId="AD" clId="Web-{0B770E23-89EE-DD66-71A2-F88025FF6CFC}"/>
    <pc:docChg chg="addSld modSld sldOrd">
      <pc:chgData name="Duguay Roxanne" userId="S::duguay.rox@csdm.qc.ca::a94a03d9-b187-4ac3-8866-330c6c59c01f" providerId="AD" clId="Web-{0B770E23-89EE-DD66-71A2-F88025FF6CFC}" dt="2025-02-28T20:58:20.898" v="98"/>
      <pc:docMkLst>
        <pc:docMk/>
      </pc:docMkLst>
      <pc:sldChg chg="ord">
        <pc:chgData name="Duguay Roxanne" userId="S::duguay.rox@csdm.qc.ca::a94a03d9-b187-4ac3-8866-330c6c59c01f" providerId="AD" clId="Web-{0B770E23-89EE-DD66-71A2-F88025FF6CFC}" dt="2025-02-28T19:44:30.129" v="1"/>
        <pc:sldMkLst>
          <pc:docMk/>
          <pc:sldMk cId="0" sldId="257"/>
        </pc:sldMkLst>
      </pc:sldChg>
      <pc:sldChg chg="modSp">
        <pc:chgData name="Duguay Roxanne" userId="S::duguay.rox@csdm.qc.ca::a94a03d9-b187-4ac3-8866-330c6c59c01f" providerId="AD" clId="Web-{0B770E23-89EE-DD66-71A2-F88025FF6CFC}" dt="2025-02-28T20:04:56.488" v="67" actId="1076"/>
        <pc:sldMkLst>
          <pc:docMk/>
          <pc:sldMk cId="0" sldId="258"/>
        </pc:sldMkLst>
        <pc:spChg chg="mod">
          <ac:chgData name="Duguay Roxanne" userId="S::duguay.rox@csdm.qc.ca::a94a03d9-b187-4ac3-8866-330c6c59c01f" providerId="AD" clId="Web-{0B770E23-89EE-DD66-71A2-F88025FF6CFC}" dt="2025-02-28T20:04:45.129" v="63"/>
          <ac:spMkLst>
            <pc:docMk/>
            <pc:sldMk cId="0" sldId="258"/>
            <ac:spMk id="4" creationId="{3E4CDDD4-D020-4179-4A8D-B88959F92AC1}"/>
          </ac:spMkLst>
        </pc:spChg>
        <pc:spChg chg="mod">
          <ac:chgData name="Duguay Roxanne" userId="S::duguay.rox@csdm.qc.ca::a94a03d9-b187-4ac3-8866-330c6c59c01f" providerId="AD" clId="Web-{0B770E23-89EE-DD66-71A2-F88025FF6CFC}" dt="2025-02-28T20:04:51.816" v="64" actId="1076"/>
          <ac:spMkLst>
            <pc:docMk/>
            <pc:sldMk cId="0" sldId="258"/>
            <ac:spMk id="56" creationId="{00000000-0000-0000-0000-000000000000}"/>
          </ac:spMkLst>
        </pc:spChg>
        <pc:picChg chg="mod">
          <ac:chgData name="Duguay Roxanne" userId="S::duguay.rox@csdm.qc.ca::a94a03d9-b187-4ac3-8866-330c6c59c01f" providerId="AD" clId="Web-{0B770E23-89EE-DD66-71A2-F88025FF6CFC}" dt="2025-02-28T20:04:56.457" v="65" actId="1076"/>
          <ac:picMkLst>
            <pc:docMk/>
            <pc:sldMk cId="0" sldId="258"/>
            <ac:picMk id="59" creationId="{00000000-0000-0000-0000-000000000000}"/>
          </ac:picMkLst>
        </pc:picChg>
        <pc:picChg chg="mod">
          <ac:chgData name="Duguay Roxanne" userId="S::duguay.rox@csdm.qc.ca::a94a03d9-b187-4ac3-8866-330c6c59c01f" providerId="AD" clId="Web-{0B770E23-89EE-DD66-71A2-F88025FF6CFC}" dt="2025-02-28T20:04:56.473" v="66" actId="1076"/>
          <ac:picMkLst>
            <pc:docMk/>
            <pc:sldMk cId="0" sldId="258"/>
            <ac:picMk id="60" creationId="{00000000-0000-0000-0000-000000000000}"/>
          </ac:picMkLst>
        </pc:picChg>
        <pc:picChg chg="mod">
          <ac:chgData name="Duguay Roxanne" userId="S::duguay.rox@csdm.qc.ca::a94a03d9-b187-4ac3-8866-330c6c59c01f" providerId="AD" clId="Web-{0B770E23-89EE-DD66-71A2-F88025FF6CFC}" dt="2025-02-28T20:04:56.488" v="67" actId="1076"/>
          <ac:picMkLst>
            <pc:docMk/>
            <pc:sldMk cId="0" sldId="258"/>
            <ac:picMk id="61" creationId="{00000000-0000-0000-0000-000000000000}"/>
          </ac:picMkLst>
        </pc:picChg>
      </pc:sldChg>
      <pc:sldChg chg="ord">
        <pc:chgData name="Duguay Roxanne" userId="S::duguay.rox@csdm.qc.ca::a94a03d9-b187-4ac3-8866-330c6c59c01f" providerId="AD" clId="Web-{0B770E23-89EE-DD66-71A2-F88025FF6CFC}" dt="2025-02-28T19:44:10.941" v="0"/>
        <pc:sldMkLst>
          <pc:docMk/>
          <pc:sldMk cId="0" sldId="259"/>
        </pc:sldMkLst>
      </pc:sldChg>
      <pc:sldChg chg="addSp modSp modNotes">
        <pc:chgData name="Duguay Roxanne" userId="S::duguay.rox@csdm.qc.ca::a94a03d9-b187-4ac3-8866-330c6c59c01f" providerId="AD" clId="Web-{0B770E23-89EE-DD66-71A2-F88025FF6CFC}" dt="2025-02-28T20:04:05.253" v="58" actId="20577"/>
        <pc:sldMkLst>
          <pc:docMk/>
          <pc:sldMk cId="1389161531" sldId="267"/>
        </pc:sldMkLst>
        <pc:spChg chg="mod">
          <ac:chgData name="Duguay Roxanne" userId="S::duguay.rox@csdm.qc.ca::a94a03d9-b187-4ac3-8866-330c6c59c01f" providerId="AD" clId="Web-{0B770E23-89EE-DD66-71A2-F88025FF6CFC}" dt="2025-02-28T19:56:43.466" v="7" actId="20577"/>
          <ac:spMkLst>
            <pc:docMk/>
            <pc:sldMk cId="1389161531" sldId="267"/>
            <ac:spMk id="2" creationId="{6B194B32-0DCD-0B20-2F58-5C0DC9BE6737}"/>
          </ac:spMkLst>
        </pc:spChg>
        <pc:spChg chg="mod ord">
          <ac:chgData name="Duguay Roxanne" userId="S::duguay.rox@csdm.qc.ca::a94a03d9-b187-4ac3-8866-330c6c59c01f" providerId="AD" clId="Web-{0B770E23-89EE-DD66-71A2-F88025FF6CFC}" dt="2025-02-28T20:04:05.253" v="58" actId="20577"/>
          <ac:spMkLst>
            <pc:docMk/>
            <pc:sldMk cId="1389161531" sldId="267"/>
            <ac:spMk id="3" creationId="{0F6903AE-39A6-46DE-3785-1A574C13E0A8}"/>
          </ac:spMkLst>
        </pc:spChg>
        <pc:spChg chg="ord">
          <ac:chgData name="Duguay Roxanne" userId="S::duguay.rox@csdm.qc.ca::a94a03d9-b187-4ac3-8866-330c6c59c01f" providerId="AD" clId="Web-{0B770E23-89EE-DD66-71A2-F88025FF6CFC}" dt="2025-02-28T20:03:08.268" v="49"/>
          <ac:spMkLst>
            <pc:docMk/>
            <pc:sldMk cId="1389161531" sldId="267"/>
            <ac:spMk id="4" creationId="{D3C3BFF8-4D6D-578B-C31B-17773659A698}"/>
          </ac:spMkLst>
        </pc:spChg>
        <pc:spChg chg="add mod">
          <ac:chgData name="Duguay Roxanne" userId="S::duguay.rox@csdm.qc.ca::a94a03d9-b187-4ac3-8866-330c6c59c01f" providerId="AD" clId="Web-{0B770E23-89EE-DD66-71A2-F88025FF6CFC}" dt="2025-02-28T20:03:59.159" v="57" actId="20577"/>
          <ac:spMkLst>
            <pc:docMk/>
            <pc:sldMk cId="1389161531" sldId="267"/>
            <ac:spMk id="6" creationId="{C9F226DF-15AA-06FA-92B4-D5E04CBC7EF8}"/>
          </ac:spMkLst>
        </pc:spChg>
        <pc:picChg chg="add mod modCrop">
          <ac:chgData name="Duguay Roxanne" userId="S::duguay.rox@csdm.qc.ca::a94a03d9-b187-4ac3-8866-330c6c59c01f" providerId="AD" clId="Web-{0B770E23-89EE-DD66-71A2-F88025FF6CFC}" dt="2025-02-28T20:03:01.002" v="48" actId="14100"/>
          <ac:picMkLst>
            <pc:docMk/>
            <pc:sldMk cId="1389161531" sldId="267"/>
            <ac:picMk id="7" creationId="{10D394F5-E2C1-99BE-E4A8-3EB28A1B0BEC}"/>
          </ac:picMkLst>
        </pc:picChg>
        <pc:picChg chg="add mod ord">
          <ac:chgData name="Duguay Roxanne" userId="S::duguay.rox@csdm.qc.ca::a94a03d9-b187-4ac3-8866-330c6c59c01f" providerId="AD" clId="Web-{0B770E23-89EE-DD66-71A2-F88025FF6CFC}" dt="2025-02-28T20:03:27.128" v="54"/>
          <ac:picMkLst>
            <pc:docMk/>
            <pc:sldMk cId="1389161531" sldId="267"/>
            <ac:picMk id="8" creationId="{0F262688-51F4-9FDA-0A24-C80410E0B304}"/>
          </ac:picMkLst>
        </pc:picChg>
      </pc:sldChg>
      <pc:sldChg chg="ord">
        <pc:chgData name="Duguay Roxanne" userId="S::duguay.rox@csdm.qc.ca::a94a03d9-b187-4ac3-8866-330c6c59c01f" providerId="AD" clId="Web-{0B770E23-89EE-DD66-71A2-F88025FF6CFC}" dt="2025-02-28T19:44:34.738" v="2"/>
        <pc:sldMkLst>
          <pc:docMk/>
          <pc:sldMk cId="1632223259" sldId="269"/>
        </pc:sldMkLst>
      </pc:sldChg>
      <pc:sldChg chg="addSp delSp modSp new modNotes">
        <pc:chgData name="Duguay Roxanne" userId="S::duguay.rox@csdm.qc.ca::a94a03d9-b187-4ac3-8866-330c6c59c01f" providerId="AD" clId="Web-{0B770E23-89EE-DD66-71A2-F88025FF6CFC}" dt="2025-02-28T20:58:20.898" v="98"/>
        <pc:sldMkLst>
          <pc:docMk/>
          <pc:sldMk cId="1254589266" sldId="270"/>
        </pc:sldMkLst>
        <pc:spChg chg="del">
          <ac:chgData name="Duguay Roxanne" userId="S::duguay.rox@csdm.qc.ca::a94a03d9-b187-4ac3-8866-330c6c59c01f" providerId="AD" clId="Web-{0B770E23-89EE-DD66-71A2-F88025FF6CFC}" dt="2025-02-28T20:12:00.306" v="69"/>
          <ac:spMkLst>
            <pc:docMk/>
            <pc:sldMk cId="1254589266" sldId="270"/>
            <ac:spMk id="3" creationId="{AD757DA8-03F0-4C2E-D98E-653860B0B192}"/>
          </ac:spMkLst>
        </pc:spChg>
        <pc:spChg chg="del">
          <ac:chgData name="Duguay Roxanne" userId="S::duguay.rox@csdm.qc.ca::a94a03d9-b187-4ac3-8866-330c6c59c01f" providerId="AD" clId="Web-{0B770E23-89EE-DD66-71A2-F88025FF6CFC}" dt="2025-02-28T20:12:02.447" v="70"/>
          <ac:spMkLst>
            <pc:docMk/>
            <pc:sldMk cId="1254589266" sldId="270"/>
            <ac:spMk id="4" creationId="{27EE690B-4E51-60A7-5657-08CB6FD978E3}"/>
          </ac:spMkLst>
        </pc:spChg>
        <pc:graphicFrameChg chg="add del mod modGraphic">
          <ac:chgData name="Duguay Roxanne" userId="S::duguay.rox@csdm.qc.ca::a94a03d9-b187-4ac3-8866-330c6c59c01f" providerId="AD" clId="Web-{0B770E23-89EE-DD66-71A2-F88025FF6CFC}" dt="2025-02-28T20:34:58.369" v="74"/>
          <ac:graphicFrameMkLst>
            <pc:docMk/>
            <pc:sldMk cId="1254589266" sldId="270"/>
            <ac:graphicFrameMk id="4" creationId="{469C1741-4590-2247-8470-60B94942F7EF}"/>
          </ac:graphicFrameMkLst>
        </pc:graphicFrameChg>
        <pc:picChg chg="add del mod">
          <ac:chgData name="Duguay Roxanne" userId="S::duguay.rox@csdm.qc.ca::a94a03d9-b187-4ac3-8866-330c6c59c01f" providerId="AD" clId="Web-{0B770E23-89EE-DD66-71A2-F88025FF6CFC}" dt="2025-02-28T20:55:56.365" v="78"/>
          <ac:picMkLst>
            <pc:docMk/>
            <pc:sldMk cId="1254589266" sldId="270"/>
            <ac:picMk id="3" creationId="{4110252D-A881-CB09-9315-0693283595C8}"/>
          </ac:picMkLst>
        </pc:picChg>
        <pc:picChg chg="add mod">
          <ac:chgData name="Duguay Roxanne" userId="S::duguay.rox@csdm.qc.ca::a94a03d9-b187-4ac3-8866-330c6c59c01f" providerId="AD" clId="Web-{0B770E23-89EE-DD66-71A2-F88025FF6CFC}" dt="2025-02-28T20:57:17.647" v="82" actId="1076"/>
          <ac:picMkLst>
            <pc:docMk/>
            <pc:sldMk cId="1254589266" sldId="270"/>
            <ac:picMk id="4" creationId="{2450B569-9570-8793-24AA-3B15CCF7B9E2}"/>
          </ac:picMkLst>
        </pc:picChg>
      </pc:sldChg>
    </pc:docChg>
  </pc:docChgLst>
  <pc:docChgLst>
    <pc:chgData name="Hadayat Bouzekouk" userId="S::hadayat.bouzekouk_umontreal.ca#ext#@csdma.onmicrosoft.com::f4ad1a07-4ebe-430e-81f3-50c2a1af6935" providerId="AD" clId="Web-{7354E388-1012-5A8E-8A4C-4D2F84729DB4}"/>
    <pc:docChg chg="modSld">
      <pc:chgData name="Hadayat Bouzekouk" userId="S::hadayat.bouzekouk_umontreal.ca#ext#@csdma.onmicrosoft.com::f4ad1a07-4ebe-430e-81f3-50c2a1af6935" providerId="AD" clId="Web-{7354E388-1012-5A8E-8A4C-4D2F84729DB4}" dt="2025-03-30T20:51:33.957" v="4"/>
      <pc:docMkLst>
        <pc:docMk/>
      </pc:docMkLst>
      <pc:sldChg chg="modNotes">
        <pc:chgData name="Hadayat Bouzekouk" userId="S::hadayat.bouzekouk_umontreal.ca#ext#@csdma.onmicrosoft.com::f4ad1a07-4ebe-430e-81f3-50c2a1af6935" providerId="AD" clId="Web-{7354E388-1012-5A8E-8A4C-4D2F84729DB4}" dt="2025-03-30T20:51:33.957" v="4"/>
        <pc:sldMkLst>
          <pc:docMk/>
          <pc:sldMk cId="1969088217" sldId="268"/>
        </pc:sldMkLst>
      </pc:sldChg>
    </pc:docChg>
  </pc:docChgLst>
  <pc:docChgLst>
    <pc:chgData name="Hadayat Bouzekouk" userId="S::hadayat.bouzekouk_umontreal.ca#ext#@csdma.onmicrosoft.com::f4ad1a07-4ebe-430e-81f3-50c2a1af6935" providerId="AD" clId="Web-{383A038F-C00E-60D4-E746-D03611491397}"/>
    <pc:docChg chg="modSld">
      <pc:chgData name="Hadayat Bouzekouk" userId="S::hadayat.bouzekouk_umontreal.ca#ext#@csdma.onmicrosoft.com::f4ad1a07-4ebe-430e-81f3-50c2a1af6935" providerId="AD" clId="Web-{383A038F-C00E-60D4-E746-D03611491397}" dt="2025-03-30T20:47:37.688" v="0"/>
      <pc:docMkLst>
        <pc:docMk/>
      </pc:docMkLst>
      <pc:sldChg chg="modNotes">
        <pc:chgData name="Hadayat Bouzekouk" userId="S::hadayat.bouzekouk_umontreal.ca#ext#@csdma.onmicrosoft.com::f4ad1a07-4ebe-430e-81f3-50c2a1af6935" providerId="AD" clId="Web-{383A038F-C00E-60D4-E746-D03611491397}" dt="2025-03-30T20:47:37.688" v="0"/>
        <pc:sldMkLst>
          <pc:docMk/>
          <pc:sldMk cId="1969088217" sldId="268"/>
        </pc:sldMkLst>
      </pc:sldChg>
    </pc:docChg>
  </pc:docChgLst>
  <pc:docChgLst>
    <pc:chgData name="Duguay Roxanne" userId="S::duguay.rox@csdm.qc.ca::a94a03d9-b187-4ac3-8866-330c6c59c01f" providerId="AD" clId="Web-{2CE78C49-795C-511F-9BA4-DE12452746DE}"/>
    <pc:docChg chg="addSld modSld sldOrd">
      <pc:chgData name="Duguay Roxanne" userId="S::duguay.rox@csdm.qc.ca::a94a03d9-b187-4ac3-8866-330c6c59c01f" providerId="AD" clId="Web-{2CE78C49-795C-511F-9BA4-DE12452746DE}" dt="2025-03-11T20:03:03.279" v="470" actId="20577"/>
      <pc:docMkLst>
        <pc:docMk/>
      </pc:docMkLst>
      <pc:sldChg chg="mod ord modShow">
        <pc:chgData name="Duguay Roxanne" userId="S::duguay.rox@csdm.qc.ca::a94a03d9-b187-4ac3-8866-330c6c59c01f" providerId="AD" clId="Web-{2CE78C49-795C-511F-9BA4-DE12452746DE}" dt="2025-03-11T18:50:16.584" v="74"/>
        <pc:sldMkLst>
          <pc:docMk/>
          <pc:sldMk cId="3969854221" sldId="263"/>
        </pc:sldMkLst>
      </pc:sldChg>
      <pc:sldChg chg="mod ord modShow">
        <pc:chgData name="Duguay Roxanne" userId="S::duguay.rox@csdm.qc.ca::a94a03d9-b187-4ac3-8866-330c6c59c01f" providerId="AD" clId="Web-{2CE78C49-795C-511F-9BA4-DE12452746DE}" dt="2025-03-11T18:50:16.584" v="73"/>
        <pc:sldMkLst>
          <pc:docMk/>
          <pc:sldMk cId="3591454804" sldId="264"/>
        </pc:sldMkLst>
      </pc:sldChg>
      <pc:sldChg chg="mod ord modShow">
        <pc:chgData name="Duguay Roxanne" userId="S::duguay.rox@csdm.qc.ca::a94a03d9-b187-4ac3-8866-330c6c59c01f" providerId="AD" clId="Web-{2CE78C49-795C-511F-9BA4-DE12452746DE}" dt="2025-03-11T18:50:16.569" v="72"/>
        <pc:sldMkLst>
          <pc:docMk/>
          <pc:sldMk cId="2291391555" sldId="265"/>
        </pc:sldMkLst>
      </pc:sldChg>
      <pc:sldChg chg="modSp modNotes">
        <pc:chgData name="Duguay Roxanne" userId="S::duguay.rox@csdm.qc.ca::a94a03d9-b187-4ac3-8866-330c6c59c01f" providerId="AD" clId="Web-{2CE78C49-795C-511F-9BA4-DE12452746DE}" dt="2025-03-11T18:50:41.178" v="95"/>
        <pc:sldMkLst>
          <pc:docMk/>
          <pc:sldMk cId="1389161531" sldId="267"/>
        </pc:sldMkLst>
        <pc:picChg chg="mod">
          <ac:chgData name="Duguay Roxanne" userId="S::duguay.rox@csdm.qc.ca::a94a03d9-b187-4ac3-8866-330c6c59c01f" providerId="AD" clId="Web-{2CE78C49-795C-511F-9BA4-DE12452746DE}" dt="2025-03-11T18:49:44.037" v="71"/>
          <ac:picMkLst>
            <pc:docMk/>
            <pc:sldMk cId="1389161531" sldId="267"/>
            <ac:picMk id="7" creationId="{10D394F5-E2C1-99BE-E4A8-3EB28A1B0BEC}"/>
          </ac:picMkLst>
        </pc:picChg>
        <pc:picChg chg="mod">
          <ac:chgData name="Duguay Roxanne" userId="S::duguay.rox@csdm.qc.ca::a94a03d9-b187-4ac3-8866-330c6c59c01f" providerId="AD" clId="Web-{2CE78C49-795C-511F-9BA4-DE12452746DE}" dt="2025-03-11T18:49:42.490" v="70"/>
          <ac:picMkLst>
            <pc:docMk/>
            <pc:sldMk cId="1389161531" sldId="267"/>
            <ac:picMk id="8" creationId="{0F262688-51F4-9FDA-0A24-C80410E0B304}"/>
          </ac:picMkLst>
        </pc:picChg>
      </pc:sldChg>
      <pc:sldChg chg="modNotes">
        <pc:chgData name="Duguay Roxanne" userId="S::duguay.rox@csdm.qc.ca::a94a03d9-b187-4ac3-8866-330c6c59c01f" providerId="AD" clId="Web-{2CE78C49-795C-511F-9BA4-DE12452746DE}" dt="2025-03-11T18:42:05.010" v="66"/>
        <pc:sldMkLst>
          <pc:docMk/>
          <pc:sldMk cId="1632223259" sldId="269"/>
        </pc:sldMkLst>
      </pc:sldChg>
      <pc:sldChg chg="addSp delSp modSp add replId">
        <pc:chgData name="Duguay Roxanne" userId="S::duguay.rox@csdm.qc.ca::a94a03d9-b187-4ac3-8866-330c6c59c01f" providerId="AD" clId="Web-{2CE78C49-795C-511F-9BA4-DE12452746DE}" dt="2025-03-11T19:58:46.649" v="263" actId="20577"/>
        <pc:sldMkLst>
          <pc:docMk/>
          <pc:sldMk cId="3199537928" sldId="271"/>
        </pc:sldMkLst>
        <pc:spChg chg="add mod">
          <ac:chgData name="Duguay Roxanne" userId="S::duguay.rox@csdm.qc.ca::a94a03d9-b187-4ac3-8866-330c6c59c01f" providerId="AD" clId="Web-{2CE78C49-795C-511F-9BA4-DE12452746DE}" dt="2025-03-11T19:57:53.383" v="227" actId="20577"/>
          <ac:spMkLst>
            <pc:docMk/>
            <pc:sldMk cId="3199537928" sldId="271"/>
            <ac:spMk id="5" creationId="{23382868-32A4-A679-8237-9EA3D943B0AD}"/>
          </ac:spMkLst>
        </pc:spChg>
        <pc:spChg chg="add del">
          <ac:chgData name="Duguay Roxanne" userId="S::duguay.rox@csdm.qc.ca::a94a03d9-b187-4ac3-8866-330c6c59c01f" providerId="AD" clId="Web-{2CE78C49-795C-511F-9BA4-DE12452746DE}" dt="2025-03-11T19:56:26.334" v="195"/>
          <ac:spMkLst>
            <pc:docMk/>
            <pc:sldMk cId="3199537928" sldId="271"/>
            <ac:spMk id="9" creationId="{750E9126-3648-3C9A-E393-1AD44EA6A2BA}"/>
          </ac:spMkLst>
        </pc:spChg>
        <pc:spChg chg="add mod">
          <ac:chgData name="Duguay Roxanne" userId="S::duguay.rox@csdm.qc.ca::a94a03d9-b187-4ac3-8866-330c6c59c01f" providerId="AD" clId="Web-{2CE78C49-795C-511F-9BA4-DE12452746DE}" dt="2025-03-11T19:58:46.649" v="263" actId="20577"/>
          <ac:spMkLst>
            <pc:docMk/>
            <pc:sldMk cId="3199537928" sldId="271"/>
            <ac:spMk id="10" creationId="{6D35F57C-8635-24F7-89B1-72E2A89ED79F}"/>
          </ac:spMkLst>
        </pc:spChg>
        <pc:picChg chg="mod">
          <ac:chgData name="Duguay Roxanne" userId="S::duguay.rox@csdm.qc.ca::a94a03d9-b187-4ac3-8866-330c6c59c01f" providerId="AD" clId="Web-{2CE78C49-795C-511F-9BA4-DE12452746DE}" dt="2025-03-11T19:55:39.021" v="190" actId="1076"/>
          <ac:picMkLst>
            <pc:docMk/>
            <pc:sldMk cId="3199537928" sldId="271"/>
            <ac:picMk id="7" creationId="{03C431C7-BADF-766A-166D-0921E682C21B}"/>
          </ac:picMkLst>
        </pc:picChg>
      </pc:sldChg>
      <pc:sldChg chg="modSp add replId">
        <pc:chgData name="Duguay Roxanne" userId="S::duguay.rox@csdm.qc.ca::a94a03d9-b187-4ac3-8866-330c6c59c01f" providerId="AD" clId="Web-{2CE78C49-795C-511F-9BA4-DE12452746DE}" dt="2025-03-11T20:03:03.279" v="470" actId="20577"/>
        <pc:sldMkLst>
          <pc:docMk/>
          <pc:sldMk cId="571639369" sldId="272"/>
        </pc:sldMkLst>
        <pc:spChg chg="mod">
          <ac:chgData name="Duguay Roxanne" userId="S::duguay.rox@csdm.qc.ca::a94a03d9-b187-4ac3-8866-330c6c59c01f" providerId="AD" clId="Web-{2CE78C49-795C-511F-9BA4-DE12452746DE}" dt="2025-03-11T20:01:21.808" v="368" actId="20577"/>
          <ac:spMkLst>
            <pc:docMk/>
            <pc:sldMk cId="571639369" sldId="272"/>
            <ac:spMk id="5" creationId="{D0345367-8DD8-69AD-D5B5-8630719B32C4}"/>
          </ac:spMkLst>
        </pc:spChg>
        <pc:spChg chg="mod">
          <ac:chgData name="Duguay Roxanne" userId="S::duguay.rox@csdm.qc.ca::a94a03d9-b187-4ac3-8866-330c6c59c01f" providerId="AD" clId="Web-{2CE78C49-795C-511F-9BA4-DE12452746DE}" dt="2025-03-11T20:03:03.279" v="470" actId="20577"/>
          <ac:spMkLst>
            <pc:docMk/>
            <pc:sldMk cId="571639369" sldId="272"/>
            <ac:spMk id="10" creationId="{5339AF9D-A214-82E6-5BFB-D4CAF52B49C1}"/>
          </ac:spMkLst>
        </pc:spChg>
      </pc:sldChg>
    </pc:docChg>
  </pc:docChgLst>
  <pc:docChgLst>
    <pc:chgData name="Duguay Roxanne" userId="S::duguay.rox@csdm.qc.ca::a94a03d9-b187-4ac3-8866-330c6c59c01f" providerId="AD" clId="Web-{2CD92647-764C-8D65-6B15-A29D6D4BC8E3}"/>
    <pc:docChg chg="modSld">
      <pc:chgData name="Duguay Roxanne" userId="S::duguay.rox@csdm.qc.ca::a94a03d9-b187-4ac3-8866-330c6c59c01f" providerId="AD" clId="Web-{2CD92647-764C-8D65-6B15-A29D6D4BC8E3}" dt="2025-03-31T12:12:38.509" v="0"/>
      <pc:docMkLst>
        <pc:docMk/>
      </pc:docMkLst>
      <pc:sldChg chg="mod modShow">
        <pc:chgData name="Duguay Roxanne" userId="S::duguay.rox@csdm.qc.ca::a94a03d9-b187-4ac3-8866-330c6c59c01f" providerId="AD" clId="Web-{2CD92647-764C-8D65-6B15-A29D6D4BC8E3}" dt="2025-03-31T12:12:38.509" v="0"/>
        <pc:sldMkLst>
          <pc:docMk/>
          <pc:sldMk cId="1969088217" sldId="268"/>
        </pc:sldMkLst>
      </pc:sldChg>
    </pc:docChg>
  </pc:docChgLst>
  <pc:docChgLst>
    <pc:chgData name="Hadayat Bouzekouk" userId="S::hadayat.bouzekouk_umontreal.ca#ext#@csdma.onmicrosoft.com::f4ad1a07-4ebe-430e-81f3-50c2a1af6935" providerId="AD" clId="Web-{FC74AF31-5993-72E6-7715-70FB65B690F4}"/>
    <pc:docChg chg="modSld">
      <pc:chgData name="Hadayat Bouzekouk" userId="S::hadayat.bouzekouk_umontreal.ca#ext#@csdma.onmicrosoft.com::f4ad1a07-4ebe-430e-81f3-50c2a1af6935" providerId="AD" clId="Web-{FC74AF31-5993-72E6-7715-70FB65B690F4}" dt="2025-03-30T19:18:33.355" v="1"/>
      <pc:docMkLst>
        <pc:docMk/>
      </pc:docMkLst>
      <pc:sldChg chg="addSp delSp modSp">
        <pc:chgData name="Hadayat Bouzekouk" userId="S::hadayat.bouzekouk_umontreal.ca#ext#@csdma.onmicrosoft.com::f4ad1a07-4ebe-430e-81f3-50c2a1af6935" providerId="AD" clId="Web-{FC74AF31-5993-72E6-7715-70FB65B690F4}" dt="2025-03-30T19:18:33.355" v="1"/>
        <pc:sldMkLst>
          <pc:docMk/>
          <pc:sldMk cId="1969088217" sldId="268"/>
        </pc:sldMkLst>
        <pc:picChg chg="add del mod">
          <ac:chgData name="Hadayat Bouzekouk" userId="S::hadayat.bouzekouk_umontreal.ca#ext#@csdma.onmicrosoft.com::f4ad1a07-4ebe-430e-81f3-50c2a1af6935" providerId="AD" clId="Web-{FC74AF31-5993-72E6-7715-70FB65B690F4}" dt="2025-03-30T19:18:33.355" v="1"/>
          <ac:picMkLst>
            <pc:docMk/>
            <pc:sldMk cId="1969088217" sldId="268"/>
            <ac:picMk id="2" creationId="{AE2C3D64-F3D7-5BFA-5023-750836663CCC}"/>
          </ac:picMkLst>
        </pc:picChg>
      </pc:sldChg>
    </pc:docChg>
  </pc:docChgLst>
  <pc:docChgLst>
    <pc:chgData name="Hadayat Bouzekouk" userId="S::hadayat.bouzekouk_umontreal.ca#ext#@csdma.onmicrosoft.com::f4ad1a07-4ebe-430e-81f3-50c2a1af6935" providerId="AD" clId="Web-{F2A13A1E-92C3-00CB-84FB-738D71657700}"/>
    <pc:docChg chg="modSld">
      <pc:chgData name="Hadayat Bouzekouk" userId="S::hadayat.bouzekouk_umontreal.ca#ext#@csdma.onmicrosoft.com::f4ad1a07-4ebe-430e-81f3-50c2a1af6935" providerId="AD" clId="Web-{F2A13A1E-92C3-00CB-84FB-738D71657700}" dt="2025-03-30T20:54:24.779" v="1"/>
      <pc:docMkLst>
        <pc:docMk/>
      </pc:docMkLst>
      <pc:sldChg chg="modNotes">
        <pc:chgData name="Hadayat Bouzekouk" userId="S::hadayat.bouzekouk_umontreal.ca#ext#@csdma.onmicrosoft.com::f4ad1a07-4ebe-430e-81f3-50c2a1af6935" providerId="AD" clId="Web-{F2A13A1E-92C3-00CB-84FB-738D71657700}" dt="2025-03-30T20:54:24.779" v="1"/>
        <pc:sldMkLst>
          <pc:docMk/>
          <pc:sldMk cId="1969088217" sldId="268"/>
        </pc:sldMkLst>
      </pc:sldChg>
    </pc:docChg>
  </pc:docChgLst>
  <pc:docChgLst>
    <pc:chgData name="Hadayat Bouzekouk" userId="S::hadayat.bouzekouk_umontreal.ca#ext#@csdma.onmicrosoft.com::f4ad1a07-4ebe-430e-81f3-50c2a1af6935" providerId="AD" clId="Web-{BC8C67EB-8E82-DCA1-C6C6-DAC98388E223}"/>
    <pc:docChg chg="delSld">
      <pc:chgData name="Hadayat Bouzekouk" userId="S::hadayat.bouzekouk_umontreal.ca#ext#@csdma.onmicrosoft.com::f4ad1a07-4ebe-430e-81f3-50c2a1af6935" providerId="AD" clId="Web-{BC8C67EB-8E82-DCA1-C6C6-DAC98388E223}" dt="2025-03-30T19:40:09.530" v="0"/>
      <pc:docMkLst>
        <pc:docMk/>
      </pc:docMkLst>
      <pc:sldChg chg="del">
        <pc:chgData name="Hadayat Bouzekouk" userId="S::hadayat.bouzekouk_umontreal.ca#ext#@csdma.onmicrosoft.com::f4ad1a07-4ebe-430e-81f3-50c2a1af6935" providerId="AD" clId="Web-{BC8C67EB-8E82-DCA1-C6C6-DAC98388E223}" dt="2025-03-30T19:40:09.530" v="0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o.canto.global/v/WorldHearingDay2024/folder/MILRN?viewIndex=0&amp;display=thumbnai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/>
              <a:t>Image de rawpixel.com sur </a:t>
            </a:r>
            <a:r>
              <a:rPr lang="fr-FR" err="1"/>
              <a:t>Freepik</a:t>
            </a:r>
            <a:endParaRPr lang="en-US" err="1"/>
          </a:p>
          <a:p>
            <a:pPr>
              <a:buNone/>
            </a:pPr>
            <a:endParaRPr lang="fr-FR"/>
          </a:p>
          <a:p>
            <a:pPr>
              <a:buNone/>
            </a:pPr>
            <a:r>
              <a:rPr lang="fr-FR"/>
              <a:t>Suggestions de difficultés et solutions à la prochaine page </a:t>
            </a:r>
          </a:p>
          <a:p>
            <a:pPr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91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420CD-55CC-F9B4-6884-D68C96D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7C969A-8FBD-74FE-5EF5-E32B103EA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B666D8-FE3F-4FC3-D98C-F35498A71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/>
              <a:t>Image de rawpixel.com sur </a:t>
            </a:r>
            <a:r>
              <a:rPr lang="fr-FR" err="1"/>
              <a:t>Freepik</a:t>
            </a:r>
            <a:endParaRPr lang="en-US" err="1"/>
          </a:p>
          <a:p>
            <a:pPr>
              <a:buNone/>
            </a:pPr>
            <a:endParaRPr lang="fr-FR"/>
          </a:p>
          <a:p>
            <a:pPr>
              <a:buNone/>
            </a:pPr>
            <a:r>
              <a:rPr lang="fr-FR"/>
              <a:t>Suggestions de difficultés et solutions à la prochaine page </a:t>
            </a:r>
          </a:p>
          <a:p>
            <a:pPr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53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C0F78-0551-226E-6BEA-3D55DF71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AE1036-7554-0851-B432-63ED655C0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CD0504-76CE-FA39-C8D1-2420FEB54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/>
              <a:t>Image de rawpixel.com sur </a:t>
            </a:r>
            <a:r>
              <a:rPr lang="fr-FR" err="1"/>
              <a:t>Freepik</a:t>
            </a:r>
            <a:endParaRPr lang="en-US" err="1"/>
          </a:p>
          <a:p>
            <a:pPr>
              <a:buNone/>
            </a:pPr>
            <a:endParaRPr lang="fr-FR"/>
          </a:p>
          <a:p>
            <a:pPr>
              <a:buNone/>
            </a:pPr>
            <a:r>
              <a:rPr lang="fr-FR"/>
              <a:t>Suggestions de difficultés et solutions à la prochaine page </a:t>
            </a:r>
          </a:p>
          <a:p>
            <a:pPr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493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68c1b27a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368c1b27a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Rappeler l’activité sur la lecture sur les lèvres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041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ed94b1ec5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ed94b1ec5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err="1">
                <a:latin typeface="Calibri"/>
                <a:ea typeface="Calibri"/>
                <a:cs typeface="Calibri"/>
              </a:rPr>
              <a:t>Activité</a:t>
            </a:r>
            <a:r>
              <a:rPr lang="en-US">
                <a:latin typeface="Calibri"/>
                <a:ea typeface="Calibri"/>
                <a:cs typeface="Calibri"/>
              </a:rPr>
              <a:t> facultative POUR ALLER PLUS LOIN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Vous </a:t>
            </a:r>
            <a:r>
              <a:rPr lang="en-US" err="1">
                <a:latin typeface="Calibri"/>
                <a:ea typeface="Calibri"/>
                <a:cs typeface="Calibri"/>
              </a:rPr>
              <a:t>pouvez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enlever</a:t>
            </a:r>
            <a:r>
              <a:rPr lang="en-US">
                <a:latin typeface="Calibri"/>
                <a:ea typeface="Calibri"/>
                <a:cs typeface="Calibri"/>
              </a:rPr>
              <a:t> du mode </a:t>
            </a:r>
            <a:r>
              <a:rPr lang="en-US" err="1">
                <a:latin typeface="Calibri"/>
                <a:ea typeface="Calibri"/>
                <a:cs typeface="Calibri"/>
              </a:rPr>
              <a:t>présentation</a:t>
            </a:r>
            <a:r>
              <a:rPr lang="en-US">
                <a:latin typeface="Calibri"/>
                <a:ea typeface="Calibri"/>
                <a:cs typeface="Calibri"/>
              </a:rPr>
              <a:t> pour </a:t>
            </a:r>
            <a:r>
              <a:rPr lang="en-US" err="1">
                <a:latin typeface="Calibri"/>
                <a:ea typeface="Calibri"/>
                <a:cs typeface="Calibri"/>
              </a:rPr>
              <a:t>remplir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classe</a:t>
            </a:r>
            <a:r>
              <a:rPr lang="en-US">
                <a:latin typeface="Calibri"/>
                <a:ea typeface="Calibri"/>
                <a:cs typeface="Calibri"/>
              </a:rPr>
              <a:t> les habitudes.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61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/>
              <a:t>WHO Media Library</a:t>
            </a:r>
            <a:r>
              <a:rPr lang="en-US"/>
              <a:t>. (s. d.). Consulté 30 mars 2025, à l’adresse </a:t>
            </a:r>
            <a:r>
              <a:rPr lang="en-US">
                <a:hlinkClick r:id="rId3"/>
              </a:rPr>
              <a:t>https://who.canto.global/v/WorldHearingDay2024/folder/MILRN?viewIndex=0&amp;display=thumbnail</a:t>
            </a:r>
            <a:endParaRPr lang="en-US"/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err="1">
                <a:latin typeface="Calibri"/>
                <a:ea typeface="Calibri"/>
                <a:cs typeface="Calibri"/>
              </a:rPr>
              <a:t>Inspiré</a:t>
            </a:r>
            <a:r>
              <a:rPr lang="en-US">
                <a:latin typeface="Calibri"/>
                <a:ea typeface="Calibri"/>
                <a:cs typeface="Calibri"/>
              </a:rPr>
              <a:t> de </a:t>
            </a:r>
            <a:r>
              <a:rPr lang="en-US" err="1">
                <a:latin typeface="Calibri"/>
                <a:ea typeface="Calibri"/>
                <a:cs typeface="Calibri"/>
              </a:rPr>
              <a:t>l'infographie</a:t>
            </a:r>
            <a:r>
              <a:rPr lang="en-US">
                <a:latin typeface="Calibri"/>
                <a:ea typeface="Calibri"/>
                <a:cs typeface="Calibri"/>
              </a:rPr>
              <a:t> de </a:t>
            </a:r>
            <a:r>
              <a:rPr lang="en-US" err="1">
                <a:latin typeface="Calibri"/>
                <a:ea typeface="Calibri"/>
                <a:cs typeface="Calibri"/>
              </a:rPr>
              <a:t>l'OMS</a:t>
            </a:r>
            <a:r>
              <a:rPr lang="en-US">
                <a:latin typeface="Calibri"/>
                <a:ea typeface="Calibri"/>
                <a:cs typeface="Calibri"/>
              </a:rPr>
              <a:t> 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8446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Apprend à signer ton prénom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Communication inclusive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5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8DDF63-27FC-11E4-CEA4-DD4AFBA97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0F262688-51F4-9FDA-0A24-C80410E0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4652366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194B32-0DCD-0B20-2F58-5C0DC9BE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La communication</a:t>
            </a:r>
            <a:br>
              <a:rPr lang="fr-CA"/>
            </a:br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C3BFF8-4D6D-578B-C31B-17773659A6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10</a:t>
            </a:fld>
            <a:endParaRPr lang="fr-CA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9F226DF-15AA-06FA-92B4-D5E04CBC7EF8}"/>
              </a:ext>
            </a:extLst>
          </p:cNvPr>
          <p:cNvSpPr txBox="1">
            <a:spLocks/>
          </p:cNvSpPr>
          <p:nvPr/>
        </p:nvSpPr>
        <p:spPr>
          <a:xfrm>
            <a:off x="5036100" y="1090562"/>
            <a:ext cx="4262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114300" indent="0">
              <a:lnSpc>
                <a:spcPct val="114999"/>
              </a:lnSpc>
              <a:buNone/>
            </a:pPr>
            <a:r>
              <a:rPr lang="fr-CA" b="1">
                <a:solidFill>
                  <a:srgbClr val="95C11F"/>
                </a:solidFill>
              </a:rPr>
              <a:t>Solutions </a:t>
            </a:r>
            <a:endParaRPr lang="fr-FR">
              <a:solidFill>
                <a:srgbClr val="95C11F"/>
              </a:solidFill>
            </a:endParaRPr>
          </a:p>
        </p:txBody>
      </p:sp>
      <p:pic>
        <p:nvPicPr>
          <p:cNvPr id="7" name="Image 6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10D394F5-E2C1-99BE-E4A8-3EB28A1B0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723305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903AE-39A6-46DE-3785-1A574C13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23" y="1089967"/>
            <a:ext cx="4262925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b="1">
                <a:solidFill>
                  <a:srgbClr val="95C11F"/>
                </a:solidFill>
              </a:rPr>
              <a:t>Difficultés</a:t>
            </a:r>
          </a:p>
        </p:txBody>
      </p:sp>
    </p:spTree>
    <p:extLst>
      <p:ext uri="{BB962C8B-B14F-4D97-AF65-F5344CB8AC3E}">
        <p14:creationId xmlns:p14="http://schemas.microsoft.com/office/powerpoint/2010/main" val="138916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0A30-9E2C-DA17-322E-3076A539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1C80AFF2-E6CD-496E-7353-C8DF5596C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4652366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2F2412-136F-B158-D0AA-DC67ABF5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La communication</a:t>
            </a:r>
            <a:br>
              <a:rPr lang="fr-CA"/>
            </a:br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2A1C8D-0771-B26C-9678-571383062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11</a:t>
            </a:fld>
            <a:endParaRPr lang="fr-CA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697D949-2E7D-00AD-8CA2-7135A9ADC048}"/>
              </a:ext>
            </a:extLst>
          </p:cNvPr>
          <p:cNvSpPr txBox="1">
            <a:spLocks/>
          </p:cNvSpPr>
          <p:nvPr/>
        </p:nvSpPr>
        <p:spPr>
          <a:xfrm>
            <a:off x="5036100" y="1090562"/>
            <a:ext cx="4262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114300" indent="0">
              <a:lnSpc>
                <a:spcPct val="114999"/>
              </a:lnSpc>
              <a:buNone/>
            </a:pPr>
            <a:r>
              <a:rPr lang="fr-CA" b="1">
                <a:solidFill>
                  <a:srgbClr val="95C11F"/>
                </a:solidFill>
              </a:rPr>
              <a:t>Solutions </a:t>
            </a:r>
            <a:endParaRPr lang="fr-FR">
              <a:solidFill>
                <a:srgbClr val="95C11F"/>
              </a:solidFill>
            </a:endParaRPr>
          </a:p>
        </p:txBody>
      </p:sp>
      <p:pic>
        <p:nvPicPr>
          <p:cNvPr id="7" name="Image 6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03C431C7-BADF-766A-166D-0921E682C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701874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161BF2-B46E-53FC-14FB-6AC2823A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23" y="1089967"/>
            <a:ext cx="4262925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b="1">
                <a:solidFill>
                  <a:srgbClr val="95C11F"/>
                </a:solidFill>
              </a:rPr>
              <a:t>Difficultés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382868-32A4-A679-8237-9EA3D943B0AD}"/>
              </a:ext>
            </a:extLst>
          </p:cNvPr>
          <p:cNvSpPr txBox="1"/>
          <p:nvPr/>
        </p:nvSpPr>
        <p:spPr>
          <a:xfrm>
            <a:off x="1234826" y="1492120"/>
            <a:ext cx="2744056" cy="19913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Pour la lecture labiale </a:t>
            </a:r>
          </a:p>
          <a:p>
            <a:pPr>
              <a:lnSpc>
                <a:spcPct val="150000"/>
              </a:lnSpc>
            </a:pPr>
            <a:r>
              <a:rPr lang="fr-FR"/>
              <a:t>Quand quelqu'un...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A une grosse moustache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Porte un masque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fr-FR"/>
              <a:t>Mâche de la gomme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Articule trop ou pas assez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35F57C-8635-24F7-89B1-72E2A89ED79F}"/>
              </a:ext>
            </a:extLst>
          </p:cNvPr>
          <p:cNvSpPr txBox="1"/>
          <p:nvPr/>
        </p:nvSpPr>
        <p:spPr>
          <a:xfrm>
            <a:off x="5185319" y="1492119"/>
            <a:ext cx="2744056" cy="19913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Je peux...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Faire face à la lumière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Ne pas cacher mon visage et ma bouche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Parler normalement et clairement </a:t>
            </a:r>
          </a:p>
        </p:txBody>
      </p:sp>
    </p:spTree>
    <p:extLst>
      <p:ext uri="{BB962C8B-B14F-4D97-AF65-F5344CB8AC3E}">
        <p14:creationId xmlns:p14="http://schemas.microsoft.com/office/powerpoint/2010/main" val="319953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9A892-59FF-B452-F09B-0B38ABA4E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2400FBCD-A02F-2037-1DC7-96DD5F4EF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4652366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321F19-BCEA-89CC-91DE-57002AC5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La communication</a:t>
            </a:r>
            <a:br>
              <a:rPr lang="fr-CA"/>
            </a:br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F99436-A78E-2B4E-C624-48315FCAF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12</a:t>
            </a:fld>
            <a:endParaRPr lang="fr-CA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FC299BD-0355-90E6-1BEF-E60D859568B6}"/>
              </a:ext>
            </a:extLst>
          </p:cNvPr>
          <p:cNvSpPr txBox="1">
            <a:spLocks/>
          </p:cNvSpPr>
          <p:nvPr/>
        </p:nvSpPr>
        <p:spPr>
          <a:xfrm>
            <a:off x="5036100" y="1090562"/>
            <a:ext cx="4262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114300" indent="0">
              <a:lnSpc>
                <a:spcPct val="114999"/>
              </a:lnSpc>
              <a:buNone/>
            </a:pPr>
            <a:r>
              <a:rPr lang="fr-CA" b="1">
                <a:solidFill>
                  <a:srgbClr val="95C11F"/>
                </a:solidFill>
              </a:rPr>
              <a:t>Solutions </a:t>
            </a:r>
            <a:endParaRPr lang="fr-FR">
              <a:solidFill>
                <a:srgbClr val="95C11F"/>
              </a:solidFill>
            </a:endParaRPr>
          </a:p>
        </p:txBody>
      </p:sp>
      <p:pic>
        <p:nvPicPr>
          <p:cNvPr id="7" name="Image 6" descr="Une image contenant texte, ligne, Parallèle&#10;&#10;Le contenu généré par l’IA peut être incorrect.">
            <a:extLst>
              <a:ext uri="{FF2B5EF4-FFF2-40B4-BE49-F238E27FC236}">
                <a16:creationId xmlns:a16="http://schemas.microsoft.com/office/drawing/2014/main" id="{8BA765C2-F683-06F3-F2A4-8CB60D2D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1302" r="-1302" b="29167"/>
          <a:stretch/>
        </p:blipFill>
        <p:spPr>
          <a:xfrm>
            <a:off x="701874" y="1160859"/>
            <a:ext cx="3277200" cy="3500462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7369D5-8E13-1B18-E9C7-ECA1AEE7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23" y="1089967"/>
            <a:ext cx="4262925" cy="3416400"/>
          </a:xfrm>
        </p:spPr>
        <p:txBody>
          <a:bodyPr/>
          <a:lstStyle/>
          <a:p>
            <a:pPr marL="114300" indent="0">
              <a:buNone/>
            </a:pPr>
            <a:r>
              <a:rPr lang="fr-FR" b="1">
                <a:solidFill>
                  <a:srgbClr val="95C11F"/>
                </a:solidFill>
              </a:rPr>
              <a:t>Difficultés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345367-8DD8-69AD-D5B5-8630719B32C4}"/>
              </a:ext>
            </a:extLst>
          </p:cNvPr>
          <p:cNvSpPr txBox="1"/>
          <p:nvPr/>
        </p:nvSpPr>
        <p:spPr>
          <a:xfrm>
            <a:off x="1234826" y="1492120"/>
            <a:ext cx="2744056" cy="26377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Quand je suis devant une personne malentendante ou sourde, je ne sais pas quoi faire.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Elle ne m'entend pas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Je ne sais pas comment communiquer avec la personne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39AF9D-A214-82E6-5BFB-D4CAF52B49C1}"/>
              </a:ext>
            </a:extLst>
          </p:cNvPr>
          <p:cNvSpPr txBox="1"/>
          <p:nvPr/>
        </p:nvSpPr>
        <p:spPr>
          <a:xfrm>
            <a:off x="5185319" y="1492119"/>
            <a:ext cx="2744056" cy="19913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Je peux...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Écrire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Utiliser des gestes, mimer, lui montrer.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fr-FR"/>
              <a:t>Utiliser une application qui écrit ce que je dis</a:t>
            </a:r>
          </a:p>
        </p:txBody>
      </p:sp>
    </p:spTree>
    <p:extLst>
      <p:ext uri="{BB962C8B-B14F-4D97-AF65-F5344CB8AC3E}">
        <p14:creationId xmlns:p14="http://schemas.microsoft.com/office/powerpoint/2010/main" val="57163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368c1b27a3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75" y="835875"/>
            <a:ext cx="2314525" cy="23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68c1b27a3_0_53"/>
          <p:cNvSpPr txBox="1">
            <a:spLocks noGrp="1"/>
          </p:cNvSpPr>
          <p:nvPr>
            <p:ph type="title"/>
          </p:nvPr>
        </p:nvSpPr>
        <p:spPr>
          <a:xfrm>
            <a:off x="1904973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89"/>
              <a:buNone/>
            </a:pPr>
            <a:r>
              <a:rPr lang="fr-CA" sz="8700"/>
              <a:t>Merci !</a:t>
            </a:r>
            <a:endParaRPr sz="87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E6260B-26FE-5894-5C85-880E5EDB8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13</a:t>
            </a:fld>
            <a:endParaRPr lang="fr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À TON AVIS?</a:t>
            </a:r>
            <a:endParaRPr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F644FC-5788-4AC8-EAD5-9FEACD49E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9" name="Google Shape;99;p16"/>
          <p:cNvSpPr txBox="1"/>
          <p:nvPr/>
        </p:nvSpPr>
        <p:spPr>
          <a:xfrm>
            <a:off x="1316181" y="1803990"/>
            <a:ext cx="6733309" cy="16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800" b="0" i="0" u="none" strike="noStrike" cap="none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QUELLES SONT LES 2 PLUS GRANDES DIFFICULTÉS DES SOURDS AVEC LES ENTENDANTS? </a:t>
            </a:r>
            <a:endParaRPr sz="2800" b="0" i="0" u="none" strike="noStrike" cap="none">
              <a:solidFill>
                <a:srgbClr val="45454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1FE027-333F-EEA9-7708-B0AFA597A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98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fr-CA"/>
              <a:t>LIRE LES LÈVRES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637309" y="38084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>
                <a:solidFill>
                  <a:schemeClr val="tx1"/>
                </a:solidFill>
              </a:rPr>
              <a:t>SOLUTIONS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510099" y="1706275"/>
            <a:ext cx="6155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Les masques, le rouge à lèvre, la mauvaise articulation, les grosses moustaches, mâcher une gomme.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510099" y="3808450"/>
            <a:ext cx="575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r</a:t>
            </a: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egarder en face, </a:t>
            </a:r>
            <a:r>
              <a:rPr lang="fr-CA" sz="21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fair</a:t>
            </a: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e face à la lumière, articuler, ne pas cacher sa bouche.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14F6C6-AE39-92BC-2CAF-3448EAA8E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15</a:t>
            </a:fld>
            <a:endParaRPr lang="fr-CA"/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26713157-264A-7ED4-9C7A-D3DA9C7C040C}"/>
              </a:ext>
            </a:extLst>
          </p:cNvPr>
          <p:cNvSpPr txBox="1">
            <a:spLocks/>
          </p:cNvSpPr>
          <p:nvPr/>
        </p:nvSpPr>
        <p:spPr>
          <a:xfrm>
            <a:off x="637309" y="20558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>
                <a:solidFill>
                  <a:schemeClr val="tx1"/>
                </a:solidFill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35914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fr-CA"/>
              <a:t>LA PEUR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2343575" y="1916000"/>
            <a:ext cx="6155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Les entendants prennent peur devant une personne qui n’entend pas: </a:t>
            </a:r>
            <a:b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“je ne sais pas quoi faire!”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510099" y="3745900"/>
            <a:ext cx="575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Écrire, utiliser la gestuelle </a:t>
            </a:r>
            <a:endParaRPr sz="2100" b="0" i="0" u="none" strike="noStrike" cap="none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(c’est normal de ne pas connaître une langue des signes).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45039D-252A-FC04-1F30-CD95608B0B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16</a:t>
            </a:fld>
            <a:endParaRPr lang="fr-CA"/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8F1AF5B1-5396-A6C8-6BB8-243A743B8297}"/>
              </a:ext>
            </a:extLst>
          </p:cNvPr>
          <p:cNvSpPr txBox="1">
            <a:spLocks/>
          </p:cNvSpPr>
          <p:nvPr/>
        </p:nvSpPr>
        <p:spPr>
          <a:xfrm>
            <a:off x="637309" y="38084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>
                <a:solidFill>
                  <a:schemeClr val="tx1"/>
                </a:solidFill>
              </a:rPr>
              <a:t>SOLUTIONS</a:t>
            </a:r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AEA210FC-D3D6-2C7A-4DEB-A64C87E53CCF}"/>
              </a:ext>
            </a:extLst>
          </p:cNvPr>
          <p:cNvSpPr txBox="1">
            <a:spLocks/>
          </p:cNvSpPr>
          <p:nvPr/>
        </p:nvSpPr>
        <p:spPr>
          <a:xfrm>
            <a:off x="637309" y="20558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>
                <a:solidFill>
                  <a:schemeClr val="tx1"/>
                </a:solidFill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2913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Activité 1</a:t>
            </a:r>
            <a:endParaRPr/>
          </a:p>
        </p:txBody>
      </p:sp>
      <p:graphicFrame>
        <p:nvGraphicFramePr>
          <p:cNvPr id="41" name="Google Shape;41;p6"/>
          <p:cNvGraphicFramePr/>
          <p:nvPr>
            <p:extLst>
              <p:ext uri="{D42A27DB-BD31-4B8C-83A1-F6EECF244321}">
                <p14:modId xmlns:p14="http://schemas.microsoft.com/office/powerpoint/2010/main" val="2534706760"/>
              </p:ext>
            </p:extLst>
          </p:nvPr>
        </p:nvGraphicFramePr>
        <p:xfrm>
          <a:off x="728775" y="1184075"/>
          <a:ext cx="7686450" cy="3347975"/>
        </p:xfrm>
        <a:graphic>
          <a:graphicData uri="http://schemas.openxmlformats.org/drawingml/2006/table">
            <a:tbl>
              <a:tblPr>
                <a:noFill/>
                <a:tableStyleId>{F75A0D4B-3C14-4DF7-8F11-2406A9CA06DC}</a:tableStyleId>
              </a:tblPr>
              <a:tblGrid>
                <a:gridCol w="25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Type de communications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Départ du son (émetteur)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Arrivée du son (récepteur)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7630F1-3529-2C23-46DB-960007CF9D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E9C25-A3EA-8AA7-E497-D25C4784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8433"/>
            <a:ext cx="8520600" cy="645143"/>
          </a:xfrm>
        </p:spPr>
        <p:txBody>
          <a:bodyPr>
            <a:normAutofit/>
          </a:bodyPr>
          <a:lstStyle/>
          <a:p>
            <a:pPr algn="ctr"/>
            <a:r>
              <a:rPr lang="fr-FR"/>
              <a:t>CHARTE DE COMMUNICATION EN CLASSE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4438A5-6430-F40A-8FE5-01600FE5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3" y="1095375"/>
            <a:ext cx="3835400" cy="13477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r-FR"/>
              <a:t>Bonnes habitudes pour réduire le bruit en classe</a:t>
            </a:r>
          </a:p>
          <a:p>
            <a:pPr>
              <a:lnSpc>
                <a:spcPct val="114999"/>
              </a:lnSpc>
              <a:buAutoNum type="arabicPeriod"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15C042-0CFA-7ACD-BDEA-719390502A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7D86FBA-8534-63AC-3713-624F5ABF3551}"/>
              </a:ext>
            </a:extLst>
          </p:cNvPr>
          <p:cNvSpPr txBox="1">
            <a:spLocks/>
          </p:cNvSpPr>
          <p:nvPr/>
        </p:nvSpPr>
        <p:spPr>
          <a:xfrm>
            <a:off x="4697413" y="1095375"/>
            <a:ext cx="3835400" cy="13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114300" indent="0" algn="ctr">
              <a:buNone/>
            </a:pPr>
            <a:r>
              <a:rPr lang="fr-FR"/>
              <a:t>Bonnes habitudes pour aider à mieux se comprendre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3F7BFE-A4D3-F937-8211-C48DC3F80B51}"/>
              </a:ext>
            </a:extLst>
          </p:cNvPr>
          <p:cNvSpPr txBox="1"/>
          <p:nvPr/>
        </p:nvSpPr>
        <p:spPr>
          <a:xfrm>
            <a:off x="5003443" y="1997029"/>
            <a:ext cx="3749361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AutoNum type="arabicPeriod"/>
            </a:pPr>
            <a:r>
              <a:rPr lang="fr-FR" sz="1800">
                <a:latin typeface="Noto Sans JP"/>
              </a:rPr>
              <a:t>​</a:t>
            </a:r>
          </a:p>
          <a:p>
            <a:pPr marL="228600" indent="-228600">
              <a:buFont typeface=""/>
              <a:buAutoNum type="arabicPeriod"/>
            </a:pPr>
            <a:r>
              <a:rPr lang="en-US" sz="1800">
                <a:latin typeface="Noto Sans JP"/>
              </a:rPr>
              <a:t>​</a:t>
            </a:r>
          </a:p>
          <a:p>
            <a:pPr marL="228600" indent="-228600">
              <a:buAutoNum type="arabicPeriod"/>
            </a:pPr>
            <a:r>
              <a:rPr lang="en-US" sz="1800">
                <a:latin typeface="Noto Sans JP"/>
              </a:rPr>
              <a:t> </a:t>
            </a:r>
          </a:p>
          <a:p>
            <a:pPr marL="228600" indent="-228600">
              <a:buFont typeface=""/>
              <a:buAutoNum type="arabicPeriod"/>
            </a:pPr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C405CD-D9E7-00B6-B499-5A662EA1F666}"/>
              </a:ext>
            </a:extLst>
          </p:cNvPr>
          <p:cNvSpPr txBox="1"/>
          <p:nvPr/>
        </p:nvSpPr>
        <p:spPr>
          <a:xfrm>
            <a:off x="769512" y="1997030"/>
            <a:ext cx="3660819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AutoNum type="arabicPeriod"/>
            </a:pPr>
            <a:r>
              <a:rPr lang="fr-FR" sz="1800">
                <a:latin typeface="Noto Sans JP"/>
              </a:rPr>
              <a:t>​</a:t>
            </a:r>
          </a:p>
          <a:p>
            <a:pPr marL="228600" indent="-228600">
              <a:buFont typeface=""/>
              <a:buAutoNum type="arabicPeriod"/>
            </a:pPr>
            <a:r>
              <a:rPr lang="en-US" sz="1800">
                <a:latin typeface="Noto Sans JP"/>
              </a:rPr>
              <a:t>​</a:t>
            </a:r>
          </a:p>
          <a:p>
            <a:pPr marL="228600" indent="-228600">
              <a:buAutoNum type="arabicPeriod"/>
            </a:pPr>
            <a:r>
              <a:rPr lang="en-US" sz="1800">
                <a:latin typeface="Noto Sans JP"/>
              </a:rPr>
              <a:t> </a:t>
            </a:r>
          </a:p>
          <a:p>
            <a:pPr marL="228600" indent="-228600">
              <a:buFont typeface="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2F9E48-7249-C775-6489-62DCAB06D7EC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4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9BA8863-ABA6-D0A6-3419-1BE87D9D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22" y="170551"/>
            <a:ext cx="4461949" cy="47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9A02FE-CF0C-480D-37C4-08E8BBAC5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CE8FD0-361F-06F9-64EA-0F9D836AA4FE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 lang="fr-FR"/>
          </a:p>
        </p:txBody>
      </p:sp>
      <p:pic>
        <p:nvPicPr>
          <p:cNvPr id="4" name="Image 3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2450B569-9570-8793-24AA-3B15CCF7B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31" y="0"/>
            <a:ext cx="9144000" cy="5143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8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65712" y="1484373"/>
            <a:ext cx="84123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6000"/>
              <a:t>La langue des signes québécoise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4577879" y="4741910"/>
            <a:ext cx="6450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0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Séquence pédagogique développée par Thomas Vaillant</a:t>
            </a:r>
            <a:endParaRPr sz="10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52325" y="4763325"/>
            <a:ext cx="531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Crédit illustrations LSQ : Mes débuts en LSQ / AQEPA</a:t>
            </a:r>
            <a:endParaRPr sz="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504" y="2919996"/>
            <a:ext cx="1561275" cy="15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9266" y="3210933"/>
            <a:ext cx="1248350" cy="12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5566" y="3309958"/>
            <a:ext cx="1282200" cy="12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0;p6">
            <a:extLst>
              <a:ext uri="{FF2B5EF4-FFF2-40B4-BE49-F238E27FC236}">
                <a16:creationId xmlns:a16="http://schemas.microsoft.com/office/drawing/2014/main" id="{3E4CDDD4-D020-4179-4A8D-B88959F92AC1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oto Sans JP"/>
              <a:buNone/>
              <a:defRPr sz="52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400"/>
              <a:t>Explorer la communication visuelle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35294"/>
              <a:buNone/>
            </a:pP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35294"/>
              <a:buNone/>
            </a:pP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SzPct val="235294"/>
              <a:buNone/>
            </a:pPr>
            <a:r>
              <a:rPr lang="fr-CA" sz="3400">
                <a:solidFill>
                  <a:srgbClr val="000000"/>
                </a:solidFill>
              </a:rPr>
              <a:t>C’est quoi Être Sourd ou Sourde?</a:t>
            </a:r>
            <a:br>
              <a:rPr lang="fr-CA" sz="3400">
                <a:solidFill>
                  <a:srgbClr val="000000"/>
                </a:solidFill>
              </a:rPr>
            </a:br>
            <a:endParaRPr sz="100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5251DE-7E00-0DA1-AE4F-3E7946D5B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7</a:t>
            </a:fld>
            <a:endParaRPr lang="fr-CA"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r="213" b="-323"/>
          <a:stretch/>
        </p:blipFill>
        <p:spPr>
          <a:xfrm>
            <a:off x="2694390" y="1631513"/>
            <a:ext cx="3766003" cy="250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60191" y="14686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fr-CA" sz="1950" b="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à la TV ou dans la vie, des personnes qui utilisent leurs mains pour communiquer?</a:t>
            </a:r>
            <a:endParaRPr sz="816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ctrTitle" idx="4294967295"/>
          </p:nvPr>
        </p:nvSpPr>
        <p:spPr>
          <a:xfrm>
            <a:off x="0" y="244475"/>
            <a:ext cx="8521700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7"/>
              <a:buNone/>
            </a:pPr>
            <a:r>
              <a:rPr lang="fr-CA" sz="5400"/>
              <a:t>As-tu déjà vu?</a:t>
            </a:r>
            <a:endParaRPr sz="5400"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713" y="2571754"/>
            <a:ext cx="3026575" cy="20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7DB66-CFA0-611E-A739-24347E65D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8</a:t>
            </a:fld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 rotWithShape="1">
          <a:blip r:embed="rId3">
            <a:alphaModFix/>
          </a:blip>
          <a:srcRect l="75413" t="23936" r="6865" b="65391"/>
          <a:stretch/>
        </p:blipFill>
        <p:spPr>
          <a:xfrm>
            <a:off x="3000100" y="583200"/>
            <a:ext cx="9232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 l="7777" t="34605" r="7498" b="54722"/>
          <a:stretch/>
        </p:blipFill>
        <p:spPr>
          <a:xfrm>
            <a:off x="3880150" y="583200"/>
            <a:ext cx="44146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 l="7315" t="45208" r="7323" b="44120"/>
          <a:stretch/>
        </p:blipFill>
        <p:spPr>
          <a:xfrm>
            <a:off x="3000100" y="1466313"/>
            <a:ext cx="4447651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l="24570" t="55745" r="7327" b="33582"/>
          <a:stretch/>
        </p:blipFill>
        <p:spPr>
          <a:xfrm>
            <a:off x="3000100" y="2361300"/>
            <a:ext cx="3548474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3">
            <a:alphaModFix/>
          </a:blip>
          <a:srcRect l="41453" t="66414" r="7323" b="22913"/>
          <a:stretch/>
        </p:blipFill>
        <p:spPr>
          <a:xfrm>
            <a:off x="1280975" y="3283738"/>
            <a:ext cx="2668875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3">
            <a:alphaModFix/>
          </a:blip>
          <a:srcRect l="7315" t="55745" r="75401" b="33582"/>
          <a:stretch/>
        </p:blipFill>
        <p:spPr>
          <a:xfrm>
            <a:off x="7394325" y="1466313"/>
            <a:ext cx="900501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l="7314" t="66414" r="58521" b="22913"/>
          <a:stretch/>
        </p:blipFill>
        <p:spPr>
          <a:xfrm>
            <a:off x="6548575" y="2349450"/>
            <a:ext cx="17800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3">
            <a:alphaModFix/>
          </a:blip>
          <a:srcRect l="7314" t="77148" r="41463" b="12180"/>
          <a:stretch/>
        </p:blipFill>
        <p:spPr>
          <a:xfrm>
            <a:off x="3922400" y="3283738"/>
            <a:ext cx="2668875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l="58197" t="77082" r="7016" b="12246"/>
          <a:stretch/>
        </p:blipFill>
        <p:spPr>
          <a:xfrm>
            <a:off x="6591275" y="3283750"/>
            <a:ext cx="1812502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300" y="865925"/>
            <a:ext cx="2287800" cy="1829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ED783-CEFF-C9C7-6D30-628EAE8A12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79575ABF02245B874E7A8A4206E40" ma:contentTypeVersion="11" ma:contentTypeDescription="Crée un document." ma:contentTypeScope="" ma:versionID="af0873c5ba1d7ad9975f6b2846a64e8a">
  <xsd:schema xmlns:xsd="http://www.w3.org/2001/XMLSchema" xmlns:xs="http://www.w3.org/2001/XMLSchema" xmlns:p="http://schemas.microsoft.com/office/2006/metadata/properties" xmlns:ns2="8bd4bbf7-5009-4b91-a0f8-e61145826dbb" xmlns:ns3="32967cc2-4f5e-4e15-af8f-ab2d436d7514" targetNamespace="http://schemas.microsoft.com/office/2006/metadata/properties" ma:root="true" ma:fieldsID="2043cd3f65dcc3e09c8928a516723da2" ns2:_="" ns3:_="">
    <xsd:import namespace="8bd4bbf7-5009-4b91-a0f8-e61145826dbb"/>
    <xsd:import namespace="32967cc2-4f5e-4e15-af8f-ab2d436d75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4bbf7-5009-4b91-a0f8-e61145826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67cc2-4f5e-4e15-af8f-ab2d436d75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C2211C-7E0C-4670-8A6C-BE7A68F0DB04}">
  <ds:schemaRefs>
    <ds:schemaRef ds:uri="32967cc2-4f5e-4e15-af8f-ab2d436d7514"/>
    <ds:schemaRef ds:uri="8bd4bbf7-5009-4b91-a0f8-e61145826d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99E47-4118-42BE-ADB4-4D27D7BA79C5}">
  <ds:schemaRefs>
    <ds:schemaRef ds:uri="38326dc9-7b71-4746-a266-cd5dd0ad92e9"/>
    <ds:schemaRef ds:uri="66f05641-9a52-4fd6-9c66-189226d534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F5B521-E4D9-4F3A-A834-42E614F60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16</Notes>
  <HiddenSlides>4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Modèle Séquence pédagogique</vt:lpstr>
      <vt:lpstr>Communication inclusive</vt:lpstr>
      <vt:lpstr>Activité 1</vt:lpstr>
      <vt:lpstr>CHARTE DE COMMUNICATION EN CLASSE</vt:lpstr>
      <vt:lpstr>PowerPoint Presentation</vt:lpstr>
      <vt:lpstr>PowerPoint Presentation</vt:lpstr>
      <vt:lpstr>La langue des signes québécoise</vt:lpstr>
      <vt:lpstr>  C’est quoi Être Sourd ou Sourde? </vt:lpstr>
      <vt:lpstr>à la TV ou dans la vie, des personnes qui utilisent leurs mains pour communiquer?</vt:lpstr>
      <vt:lpstr>PowerPoint Presentation</vt:lpstr>
      <vt:lpstr>La communication </vt:lpstr>
      <vt:lpstr>La communication </vt:lpstr>
      <vt:lpstr>La communication </vt:lpstr>
      <vt:lpstr>Merci !</vt:lpstr>
      <vt:lpstr>À TON AVIS?</vt:lpstr>
      <vt:lpstr>LIRE LES LÈVRES</vt:lpstr>
      <vt:lpstr>LA PEUR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inclusive</dc:title>
  <cp:revision>1</cp:revision>
  <dcterms:modified xsi:type="dcterms:W3CDTF">2025-05-07T18:53:16Z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0x010100EFF79575ABF02245B874E7A8A4206E40</vt:lpwstr>
  </property>
  <property fmtid="{D5CDD505-2E9C-101B-9397-08002B2CF9AE}" pid="3" name="MediaServiceImageTags">
    <vt:lpwstr/>
  </property>
</Properties>
</file>