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4"/>
  </p:sldMasterIdLst>
  <p:notesMasterIdLst>
    <p:notesMasterId r:id="rId14"/>
  </p:notesMasterIdLst>
  <p:sldIdLst>
    <p:sldId id="256" r:id="rId5"/>
    <p:sldId id="289" r:id="rId6"/>
    <p:sldId id="290" r:id="rId7"/>
    <p:sldId id="291" r:id="rId8"/>
    <p:sldId id="292" r:id="rId9"/>
    <p:sldId id="293" r:id="rId10"/>
    <p:sldId id="265" r:id="rId11"/>
    <p:sldId id="258" r:id="rId12"/>
    <p:sldId id="259" r:id="rId13"/>
  </p:sldIdLst>
  <p:sldSz cx="9144000" cy="5143500" type="screen16x9"/>
  <p:notesSz cx="6858000" cy="9144000"/>
  <p:embeddedFontLst>
    <p:embeddedFont>
      <p:font typeface="Noto Sans JP" panose="020B0604020202020204" charset="-128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11E5D-AC2E-4824-AFCF-4C5B6AE0A07D}" v="2" dt="2025-05-07T13:40:0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2"/>
  </p:normalViewPr>
  <p:slideViewPr>
    <p:cSldViewPr snapToGrid="0">
      <p:cViewPr varScale="1">
        <p:scale>
          <a:sx n="124" d="100"/>
          <a:sy n="124" d="100"/>
        </p:scale>
        <p:origin x="17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Lacerda" userId="f1f6c180-3440-46bf-9824-f046e8865399" providerId="ADAL" clId="{DD3081D8-2855-6C4D-9A6E-300ACC61E6E6}"/>
    <pc:docChg chg="custSel addSld delSld modSld">
      <pc:chgData name="Adriana Lacerda" userId="f1f6c180-3440-46bf-9824-f046e8865399" providerId="ADAL" clId="{DD3081D8-2855-6C4D-9A6E-300ACC61E6E6}" dt="2025-01-29T18:56:11.352" v="5" actId="1076"/>
      <pc:docMkLst>
        <pc:docMk/>
      </pc:docMkLst>
      <pc:sldChg chg="del">
        <pc:chgData name="Adriana Lacerda" userId="f1f6c180-3440-46bf-9824-f046e8865399" providerId="ADAL" clId="{DD3081D8-2855-6C4D-9A6E-300ACC61E6E6}" dt="2025-01-27T17:05:50.769" v="2" actId="2696"/>
        <pc:sldMkLst>
          <pc:docMk/>
          <pc:sldMk cId="0" sldId="257"/>
        </pc:sldMkLst>
      </pc:sldChg>
      <pc:sldChg chg="add">
        <pc:chgData name="Adriana Lacerda" userId="f1f6c180-3440-46bf-9824-f046e8865399" providerId="ADAL" clId="{DD3081D8-2855-6C4D-9A6E-300ACC61E6E6}" dt="2025-01-27T17:05:54.401" v="3"/>
        <pc:sldMkLst>
          <pc:docMk/>
          <pc:sldMk cId="693294281" sldId="257"/>
        </pc:sldMkLst>
      </pc:sldChg>
      <pc:sldChg chg="modSp add mod setBg">
        <pc:chgData name="Adriana Lacerda" userId="f1f6c180-3440-46bf-9824-f046e8865399" providerId="ADAL" clId="{DD3081D8-2855-6C4D-9A6E-300ACC61E6E6}" dt="2025-01-27T17:05:05.901" v="1" actId="27636"/>
        <pc:sldMkLst>
          <pc:docMk/>
          <pc:sldMk cId="2548945262" sldId="260"/>
        </pc:sldMkLst>
      </pc:sldChg>
      <pc:sldChg chg="add setBg">
        <pc:chgData name="Adriana Lacerda" userId="f1f6c180-3440-46bf-9824-f046e8865399" providerId="ADAL" clId="{DD3081D8-2855-6C4D-9A6E-300ACC61E6E6}" dt="2025-01-27T17:05:05.816" v="0"/>
        <pc:sldMkLst>
          <pc:docMk/>
          <pc:sldMk cId="2353621076" sldId="261"/>
        </pc:sldMkLst>
      </pc:sldChg>
      <pc:sldChg chg="add setBg">
        <pc:chgData name="Adriana Lacerda" userId="f1f6c180-3440-46bf-9824-f046e8865399" providerId="ADAL" clId="{DD3081D8-2855-6C4D-9A6E-300ACC61E6E6}" dt="2025-01-27T17:05:05.816" v="0"/>
        <pc:sldMkLst>
          <pc:docMk/>
          <pc:sldMk cId="1747857244" sldId="262"/>
        </pc:sldMkLst>
      </pc:sldChg>
      <pc:sldChg chg="add">
        <pc:chgData name="Adriana Lacerda" userId="f1f6c180-3440-46bf-9824-f046e8865399" providerId="ADAL" clId="{DD3081D8-2855-6C4D-9A6E-300ACC61E6E6}" dt="2025-01-27T17:05:05.816" v="0"/>
        <pc:sldMkLst>
          <pc:docMk/>
          <pc:sldMk cId="3275319321" sldId="263"/>
        </pc:sldMkLst>
      </pc:sldChg>
      <pc:sldChg chg="modSp add mod setBg">
        <pc:chgData name="Adriana Lacerda" userId="f1f6c180-3440-46bf-9824-f046e8865399" providerId="ADAL" clId="{DD3081D8-2855-6C4D-9A6E-300ACC61E6E6}" dt="2025-01-29T18:56:11.352" v="5" actId="1076"/>
        <pc:sldMkLst>
          <pc:docMk/>
          <pc:sldMk cId="3803368856" sldId="264"/>
        </pc:sldMkLst>
      </pc:sldChg>
      <pc:sldChg chg="add setBg modNotes">
        <pc:chgData name="Adriana Lacerda" userId="f1f6c180-3440-46bf-9824-f046e8865399" providerId="ADAL" clId="{DD3081D8-2855-6C4D-9A6E-300ACC61E6E6}" dt="2025-01-27T17:05:05.816" v="0"/>
        <pc:sldMkLst>
          <pc:docMk/>
          <pc:sldMk cId="4145015582" sldId="265"/>
        </pc:sldMkLst>
      </pc:sldChg>
    </pc:docChg>
  </pc:docChgLst>
  <pc:docChgLst>
    <pc:chgData name="Poirier-Ostiguy Alice" userId="S::poirierostiguy.a@csdm.qc.ca::571aa22c-d79a-400d-9d3f-fc25b3ca58f4" providerId="AD" clId="Web-{C4E11E5D-AC2E-4824-AFCF-4C5B6AE0A07D}"/>
    <pc:docChg chg="modSld">
      <pc:chgData name="Poirier-Ostiguy Alice" userId="S::poirierostiguy.a@csdm.qc.ca::571aa22c-d79a-400d-9d3f-fc25b3ca58f4" providerId="AD" clId="Web-{C4E11E5D-AC2E-4824-AFCF-4C5B6AE0A07D}" dt="2025-05-07T13:40:00.279" v="1" actId="1076"/>
      <pc:docMkLst>
        <pc:docMk/>
      </pc:docMkLst>
      <pc:sldChg chg="modSp">
        <pc:chgData name="Poirier-Ostiguy Alice" userId="S::poirierostiguy.a@csdm.qc.ca::571aa22c-d79a-400d-9d3f-fc25b3ca58f4" providerId="AD" clId="Web-{C4E11E5D-AC2E-4824-AFCF-4C5B6AE0A07D}" dt="2025-05-07T13:40:00.279" v="1" actId="1076"/>
        <pc:sldMkLst>
          <pc:docMk/>
          <pc:sldMk cId="906910961" sldId="291"/>
        </pc:sldMkLst>
        <pc:picChg chg="mod">
          <ac:chgData name="Poirier-Ostiguy Alice" userId="S::poirierostiguy.a@csdm.qc.ca::571aa22c-d79a-400d-9d3f-fc25b3ca58f4" providerId="AD" clId="Web-{C4E11E5D-AC2E-4824-AFCF-4C5B6AE0A07D}" dt="2025-05-07T13:40:00.279" v="1" actId="1076"/>
          <ac:picMkLst>
            <pc:docMk/>
            <pc:sldMk cId="906910961" sldId="291"/>
            <ac:picMk id="5" creationId="{7ECC7E31-D695-82CB-6925-797327B41D36}"/>
          </ac:picMkLst>
        </pc:picChg>
      </pc:sldChg>
    </pc:docChg>
  </pc:docChgLst>
  <pc:docChgLst>
    <pc:chgData name="Hadayat Bouzekouk" userId="S::hadayat.bouzekouk_umontreal.ca#ext#@csdma.onmicrosoft.com::f4ad1a07-4ebe-430e-81f3-50c2a1af6935" providerId="AD" clId="Web-{45051F11-1C35-4ACD-946B-6D45449193AF}"/>
    <pc:docChg chg="delSld">
      <pc:chgData name="Hadayat Bouzekouk" userId="S::hadayat.bouzekouk_umontreal.ca#ext#@csdma.onmicrosoft.com::f4ad1a07-4ebe-430e-81f3-50c2a1af6935" providerId="AD" clId="Web-{45051F11-1C35-4ACD-946B-6D45449193AF}" dt="2025-02-24T16:18:10.680" v="0"/>
      <pc:docMkLst>
        <pc:docMk/>
      </pc:docMkLst>
      <pc:sldChg chg="del">
        <pc:chgData name="Hadayat Bouzekouk" userId="S::hadayat.bouzekouk_umontreal.ca#ext#@csdma.onmicrosoft.com::f4ad1a07-4ebe-430e-81f3-50c2a1af6935" providerId="AD" clId="Web-{45051F11-1C35-4ACD-946B-6D45449193AF}" dt="2025-02-24T16:18:10.680" v="0"/>
        <pc:sldMkLst>
          <pc:docMk/>
          <pc:sldMk cId="693294281" sldId="257"/>
        </pc:sldMkLst>
      </pc:sldChg>
    </pc:docChg>
  </pc:docChgLst>
  <pc:docChgLst>
    <pc:chgData name="Duguay Roxanne" userId="S::duguay.rox@csdm.qc.ca::a94a03d9-b187-4ac3-8866-330c6c59c01f" providerId="AD" clId="Web-{81A772DA-0F66-A491-3EFF-19BFB9BDB0C2}"/>
    <pc:docChg chg="addSld delSld modSld">
      <pc:chgData name="Duguay Roxanne" userId="S::duguay.rox@csdm.qc.ca::a94a03d9-b187-4ac3-8866-330c6c59c01f" providerId="AD" clId="Web-{81A772DA-0F66-A491-3EFF-19BFB9BDB0C2}" dt="2025-02-28T19:19:03.770" v="144" actId="1076"/>
      <pc:docMkLst>
        <pc:docMk/>
      </pc:docMkLst>
      <pc:sldChg chg="delSp modSp del">
        <pc:chgData name="Duguay Roxanne" userId="S::duguay.rox@csdm.qc.ca::a94a03d9-b187-4ac3-8866-330c6c59c01f" providerId="AD" clId="Web-{81A772DA-0F66-A491-3EFF-19BFB9BDB0C2}" dt="2025-02-28T19:10:37.796" v="31"/>
        <pc:sldMkLst>
          <pc:docMk/>
          <pc:sldMk cId="2548945262" sldId="260"/>
        </pc:sldMkLst>
      </pc:sldChg>
      <pc:sldChg chg="delSp modSp del">
        <pc:chgData name="Duguay Roxanne" userId="S::duguay.rox@csdm.qc.ca::a94a03d9-b187-4ac3-8866-330c6c59c01f" providerId="AD" clId="Web-{81A772DA-0F66-A491-3EFF-19BFB9BDB0C2}" dt="2025-02-28T19:14:26.283" v="63"/>
        <pc:sldMkLst>
          <pc:docMk/>
          <pc:sldMk cId="2353621076" sldId="261"/>
        </pc:sldMkLst>
      </pc:sldChg>
      <pc:sldChg chg="delSp modSp del">
        <pc:chgData name="Duguay Roxanne" userId="S::duguay.rox@csdm.qc.ca::a94a03d9-b187-4ac3-8866-330c6c59c01f" providerId="AD" clId="Web-{81A772DA-0F66-A491-3EFF-19BFB9BDB0C2}" dt="2025-02-28T19:15:29.596" v="95"/>
        <pc:sldMkLst>
          <pc:docMk/>
          <pc:sldMk cId="1747857244" sldId="262"/>
        </pc:sldMkLst>
      </pc:sldChg>
      <pc:sldChg chg="modSp del">
        <pc:chgData name="Duguay Roxanne" userId="S::duguay.rox@csdm.qc.ca::a94a03d9-b187-4ac3-8866-330c6c59c01f" providerId="AD" clId="Web-{81A772DA-0F66-A491-3EFF-19BFB9BDB0C2}" dt="2025-02-28T19:17:35.191" v="115"/>
        <pc:sldMkLst>
          <pc:docMk/>
          <pc:sldMk cId="3275319321" sldId="263"/>
        </pc:sldMkLst>
      </pc:sldChg>
      <pc:sldChg chg="modSp del">
        <pc:chgData name="Duguay Roxanne" userId="S::duguay.rox@csdm.qc.ca::a94a03d9-b187-4ac3-8866-330c6c59c01f" providerId="AD" clId="Web-{81A772DA-0F66-A491-3EFF-19BFB9BDB0C2}" dt="2025-02-28T19:18:38.973" v="140"/>
        <pc:sldMkLst>
          <pc:docMk/>
          <pc:sldMk cId="3803368856" sldId="264"/>
        </pc:sldMkLst>
      </pc:sldChg>
      <pc:sldChg chg="modSp">
        <pc:chgData name="Duguay Roxanne" userId="S::duguay.rox@csdm.qc.ca::a94a03d9-b187-4ac3-8866-330c6c59c01f" providerId="AD" clId="Web-{81A772DA-0F66-A491-3EFF-19BFB9BDB0C2}" dt="2025-02-28T19:19:03.770" v="144" actId="1076"/>
        <pc:sldMkLst>
          <pc:docMk/>
          <pc:sldMk cId="4145015582" sldId="265"/>
        </pc:sldMkLst>
        <pc:spChg chg="mod">
          <ac:chgData name="Duguay Roxanne" userId="S::duguay.rox@csdm.qc.ca::a94a03d9-b187-4ac3-8866-330c6c59c01f" providerId="AD" clId="Web-{81A772DA-0F66-A491-3EFF-19BFB9BDB0C2}" dt="2025-02-28T19:18:54.192" v="142" actId="1076"/>
          <ac:spMkLst>
            <pc:docMk/>
            <pc:sldMk cId="4145015582" sldId="265"/>
            <ac:spMk id="4" creationId="{1CB7AA03-A40F-0385-44CD-F3FA50131AED}"/>
          </ac:spMkLst>
        </pc:spChg>
        <pc:spChg chg="mod">
          <ac:chgData name="Duguay Roxanne" userId="S::duguay.rox@csdm.qc.ca::a94a03d9-b187-4ac3-8866-330c6c59c01f" providerId="AD" clId="Web-{81A772DA-0F66-A491-3EFF-19BFB9BDB0C2}" dt="2025-02-28T19:19:03.770" v="144" actId="1076"/>
          <ac:spMkLst>
            <pc:docMk/>
            <pc:sldMk cId="4145015582" sldId="265"/>
            <ac:spMk id="5" creationId="{63E14CA1-8379-A335-40A8-0BFDD051B314}"/>
          </ac:spMkLst>
        </pc:spChg>
        <pc:picChg chg="mod">
          <ac:chgData name="Duguay Roxanne" userId="S::duguay.rox@csdm.qc.ca::a94a03d9-b187-4ac3-8866-330c6c59c01f" providerId="AD" clId="Web-{81A772DA-0F66-A491-3EFF-19BFB9BDB0C2}" dt="2025-02-28T19:05:34.418" v="0"/>
          <ac:picMkLst>
            <pc:docMk/>
            <pc:sldMk cId="4145015582" sldId="265"/>
            <ac:picMk id="3" creationId="{4F2B7230-9426-E5F6-1B74-4A0A160761AC}"/>
          </ac:picMkLst>
        </pc:picChg>
      </pc:sldChg>
      <pc:sldChg chg="new del">
        <pc:chgData name="Duguay Roxanne" userId="S::duguay.rox@csdm.qc.ca::a94a03d9-b187-4ac3-8866-330c6c59c01f" providerId="AD" clId="Web-{81A772DA-0F66-A491-3EFF-19BFB9BDB0C2}" dt="2025-02-28T19:09:52.749" v="14"/>
        <pc:sldMkLst>
          <pc:docMk/>
          <pc:sldMk cId="2011442031" sldId="266"/>
        </pc:sldMkLst>
      </pc:sldChg>
      <pc:sldChg chg="new del">
        <pc:chgData name="Duguay Roxanne" userId="S::duguay.rox@csdm.qc.ca::a94a03d9-b187-4ac3-8866-330c6c59c01f" providerId="AD" clId="Web-{81A772DA-0F66-A491-3EFF-19BFB9BDB0C2}" dt="2025-02-28T19:09:44.920" v="11"/>
        <pc:sldMkLst>
          <pc:docMk/>
          <pc:sldMk cId="3479864500" sldId="266"/>
        </pc:sldMkLst>
      </pc:sldChg>
      <pc:sldChg chg="addSp modSp add">
        <pc:chgData name="Duguay Roxanne" userId="S::duguay.rox@csdm.qc.ca::a94a03d9-b187-4ac3-8866-330c6c59c01f" providerId="AD" clId="Web-{81A772DA-0F66-A491-3EFF-19BFB9BDB0C2}" dt="2025-02-28T19:14:38.611" v="72" actId="20577"/>
        <pc:sldMkLst>
          <pc:docMk/>
          <pc:sldMk cId="105318712" sldId="289"/>
        </pc:sldMkLst>
        <pc:spChg chg="mod">
          <ac:chgData name="Duguay Roxanne" userId="S::duguay.rox@csdm.qc.ca::a94a03d9-b187-4ac3-8866-330c6c59c01f" providerId="AD" clId="Web-{81A772DA-0F66-A491-3EFF-19BFB9BDB0C2}" dt="2025-02-28T19:14:38.611" v="72" actId="20577"/>
          <ac:spMkLst>
            <pc:docMk/>
            <pc:sldMk cId="105318712" sldId="289"/>
            <ac:spMk id="2" creationId="{34C3D6ED-CBBE-4630-3F06-79E19DEA88F6}"/>
          </ac:spMkLst>
        </pc:spChg>
        <pc:picChg chg="add mod">
          <ac:chgData name="Duguay Roxanne" userId="S::duguay.rox@csdm.qc.ca::a94a03d9-b187-4ac3-8866-330c6c59c01f" providerId="AD" clId="Web-{81A772DA-0F66-A491-3EFF-19BFB9BDB0C2}" dt="2025-02-28T19:10:16.421" v="28" actId="1076"/>
          <ac:picMkLst>
            <pc:docMk/>
            <pc:sldMk cId="105318712" sldId="289"/>
            <ac:picMk id="3" creationId="{675750BB-EC3F-18FD-5ACD-A933BEA3B3F1}"/>
          </ac:picMkLst>
        </pc:picChg>
        <pc:picChg chg="add mod">
          <ac:chgData name="Duguay Roxanne" userId="S::duguay.rox@csdm.qc.ca::a94a03d9-b187-4ac3-8866-330c6c59c01f" providerId="AD" clId="Web-{81A772DA-0F66-A491-3EFF-19BFB9BDB0C2}" dt="2025-02-28T19:10:16.421" v="29" actId="1076"/>
          <ac:picMkLst>
            <pc:docMk/>
            <pc:sldMk cId="105318712" sldId="289"/>
            <ac:picMk id="5" creationId="{21CB5F5A-F86F-9842-E395-BD1E29E27B5D}"/>
          </ac:picMkLst>
        </pc:picChg>
      </pc:sldChg>
      <pc:sldChg chg="addSp delSp modSp new">
        <pc:chgData name="Duguay Roxanne" userId="S::duguay.rox@csdm.qc.ca::a94a03d9-b187-4ac3-8866-330c6c59c01f" providerId="AD" clId="Web-{81A772DA-0F66-A491-3EFF-19BFB9BDB0C2}" dt="2025-02-28T19:14:31.783" v="64" actId="20577"/>
        <pc:sldMkLst>
          <pc:docMk/>
          <pc:sldMk cId="741080622" sldId="290"/>
        </pc:sldMkLst>
        <pc:spChg chg="mod">
          <ac:chgData name="Duguay Roxanne" userId="S::duguay.rox@csdm.qc.ca::a94a03d9-b187-4ac3-8866-330c6c59c01f" providerId="AD" clId="Web-{81A772DA-0F66-A491-3EFF-19BFB9BDB0C2}" dt="2025-02-28T19:14:31.783" v="64" actId="20577"/>
          <ac:spMkLst>
            <pc:docMk/>
            <pc:sldMk cId="741080622" sldId="290"/>
            <ac:spMk id="2" creationId="{333B11C5-9E26-5AB7-0ECB-BDA8C87A650B}"/>
          </ac:spMkLst>
        </pc:spChg>
        <pc:picChg chg="add mod">
          <ac:chgData name="Duguay Roxanne" userId="S::duguay.rox@csdm.qc.ca::a94a03d9-b187-4ac3-8866-330c6c59c01f" providerId="AD" clId="Web-{81A772DA-0F66-A491-3EFF-19BFB9BDB0C2}" dt="2025-02-28T19:13:23.407" v="46" actId="1076"/>
          <ac:picMkLst>
            <pc:docMk/>
            <pc:sldMk cId="741080622" sldId="290"/>
            <ac:picMk id="6" creationId="{0A736A89-1693-507E-D6AD-9FA660500DFD}"/>
          </ac:picMkLst>
        </pc:picChg>
        <pc:picChg chg="add mod">
          <ac:chgData name="Duguay Roxanne" userId="S::duguay.rox@csdm.qc.ca::a94a03d9-b187-4ac3-8866-330c6c59c01f" providerId="AD" clId="Web-{81A772DA-0F66-A491-3EFF-19BFB9BDB0C2}" dt="2025-02-28T19:13:23.407" v="47" actId="1076"/>
          <ac:picMkLst>
            <pc:docMk/>
            <pc:sldMk cId="741080622" sldId="290"/>
            <ac:picMk id="7" creationId="{AA05E240-DE52-34C8-FFC3-C8BC7F7FEBD1}"/>
          </ac:picMkLst>
        </pc:picChg>
        <pc:picChg chg="add mod">
          <ac:chgData name="Duguay Roxanne" userId="S::duguay.rox@csdm.qc.ca::a94a03d9-b187-4ac3-8866-330c6c59c01f" providerId="AD" clId="Web-{81A772DA-0F66-A491-3EFF-19BFB9BDB0C2}" dt="2025-02-28T19:13:23.423" v="48" actId="1076"/>
          <ac:picMkLst>
            <pc:docMk/>
            <pc:sldMk cId="741080622" sldId="290"/>
            <ac:picMk id="8" creationId="{69B499E9-FCBA-3303-CB8A-7DC1B563B209}"/>
          </ac:picMkLst>
        </pc:picChg>
      </pc:sldChg>
      <pc:sldChg chg="addSp delSp modSp add replId">
        <pc:chgData name="Duguay Roxanne" userId="S::duguay.rox@csdm.qc.ca::a94a03d9-b187-4ac3-8866-330c6c59c01f" providerId="AD" clId="Web-{81A772DA-0F66-A491-3EFF-19BFB9BDB0C2}" dt="2025-02-28T19:15:21.064" v="94" actId="1076"/>
        <pc:sldMkLst>
          <pc:docMk/>
          <pc:sldMk cId="906910961" sldId="291"/>
        </pc:sldMkLst>
        <pc:spChg chg="mod">
          <ac:chgData name="Duguay Roxanne" userId="S::duguay.rox@csdm.qc.ca::a94a03d9-b187-4ac3-8866-330c6c59c01f" providerId="AD" clId="Web-{81A772DA-0F66-A491-3EFF-19BFB9BDB0C2}" dt="2025-02-28T19:15:14.392" v="89" actId="20577"/>
          <ac:spMkLst>
            <pc:docMk/>
            <pc:sldMk cId="906910961" sldId="291"/>
            <ac:spMk id="2" creationId="{53D60414-5A86-3F52-0BD6-829000A19EFD}"/>
          </ac:spMkLst>
        </pc:spChg>
        <pc:picChg chg="add mod">
          <ac:chgData name="Duguay Roxanne" userId="S::duguay.rox@csdm.qc.ca::a94a03d9-b187-4ac3-8866-330c6c59c01f" providerId="AD" clId="Web-{81A772DA-0F66-A491-3EFF-19BFB9BDB0C2}" dt="2025-02-28T19:15:21.049" v="92" actId="1076"/>
          <ac:picMkLst>
            <pc:docMk/>
            <pc:sldMk cId="906910961" sldId="291"/>
            <ac:picMk id="5" creationId="{7ECC7E31-D695-82CB-6925-797327B41D36}"/>
          </ac:picMkLst>
        </pc:picChg>
        <pc:picChg chg="add mod">
          <ac:chgData name="Duguay Roxanne" userId="S::duguay.rox@csdm.qc.ca::a94a03d9-b187-4ac3-8866-330c6c59c01f" providerId="AD" clId="Web-{81A772DA-0F66-A491-3EFF-19BFB9BDB0C2}" dt="2025-02-28T19:15:21.064" v="93" actId="1076"/>
          <ac:picMkLst>
            <pc:docMk/>
            <pc:sldMk cId="906910961" sldId="291"/>
            <ac:picMk id="6" creationId="{7768D009-23C6-3899-BD3E-CE7845634438}"/>
          </ac:picMkLst>
        </pc:picChg>
        <pc:picChg chg="add mod">
          <ac:chgData name="Duguay Roxanne" userId="S::duguay.rox@csdm.qc.ca::a94a03d9-b187-4ac3-8866-330c6c59c01f" providerId="AD" clId="Web-{81A772DA-0F66-A491-3EFF-19BFB9BDB0C2}" dt="2025-02-28T19:15:21.064" v="94" actId="1076"/>
          <ac:picMkLst>
            <pc:docMk/>
            <pc:sldMk cId="906910961" sldId="291"/>
            <ac:picMk id="7" creationId="{B2FF4A64-8C33-9E9F-A52A-911C962FE29B}"/>
          </ac:picMkLst>
        </pc:picChg>
      </pc:sldChg>
      <pc:sldChg chg="new del">
        <pc:chgData name="Duguay Roxanne" userId="S::duguay.rox@csdm.qc.ca::a94a03d9-b187-4ac3-8866-330c6c59c01f" providerId="AD" clId="Web-{81A772DA-0F66-A491-3EFF-19BFB9BDB0C2}" dt="2025-02-28T19:12:59.563" v="36"/>
        <pc:sldMkLst>
          <pc:docMk/>
          <pc:sldMk cId="1196099813" sldId="291"/>
        </pc:sldMkLst>
      </pc:sldChg>
      <pc:sldChg chg="addSp delSp modSp add replId">
        <pc:chgData name="Duguay Roxanne" userId="S::duguay.rox@csdm.qc.ca::a94a03d9-b187-4ac3-8866-330c6c59c01f" providerId="AD" clId="Web-{81A772DA-0F66-A491-3EFF-19BFB9BDB0C2}" dt="2025-02-28T19:16:45.987" v="114"/>
        <pc:sldMkLst>
          <pc:docMk/>
          <pc:sldMk cId="2715197478" sldId="292"/>
        </pc:sldMkLst>
        <pc:spChg chg="mod">
          <ac:chgData name="Duguay Roxanne" userId="S::duguay.rox@csdm.qc.ca::a94a03d9-b187-4ac3-8866-330c6c59c01f" providerId="AD" clId="Web-{81A772DA-0F66-A491-3EFF-19BFB9BDB0C2}" dt="2025-02-28T19:16:18.284" v="112" actId="20577"/>
          <ac:spMkLst>
            <pc:docMk/>
            <pc:sldMk cId="2715197478" sldId="292"/>
            <ac:spMk id="2" creationId="{AEE0F83D-A168-F5B8-9D8B-A3A8F4C6201F}"/>
          </ac:spMkLst>
        </pc:spChg>
        <pc:spChg chg="add mod">
          <ac:chgData name="Duguay Roxanne" userId="S::duguay.rox@csdm.qc.ca::a94a03d9-b187-4ac3-8866-330c6c59c01f" providerId="AD" clId="Web-{81A772DA-0F66-A491-3EFF-19BFB9BDB0C2}" dt="2025-02-28T19:15:43.361" v="98" actId="1076"/>
          <ac:spMkLst>
            <pc:docMk/>
            <pc:sldMk cId="2715197478" sldId="292"/>
            <ac:spMk id="8" creationId="{A693DA77-2871-F19C-A95E-C68792B810DF}"/>
          </ac:spMkLst>
        </pc:spChg>
        <pc:picChg chg="add mod">
          <ac:chgData name="Duguay Roxanne" userId="S::duguay.rox@csdm.qc.ca::a94a03d9-b187-4ac3-8866-330c6c59c01f" providerId="AD" clId="Web-{81A772DA-0F66-A491-3EFF-19BFB9BDB0C2}" dt="2025-02-28T19:16:01.690" v="101"/>
          <ac:picMkLst>
            <pc:docMk/>
            <pc:sldMk cId="2715197478" sldId="292"/>
            <ac:picMk id="6" creationId="{F7537820-D911-E238-90A3-60931636B0BB}"/>
          </ac:picMkLst>
        </pc:picChg>
      </pc:sldChg>
      <pc:sldChg chg="addSp delSp modSp new">
        <pc:chgData name="Duguay Roxanne" userId="S::duguay.rox@csdm.qc.ca::a94a03d9-b187-4ac3-8866-330c6c59c01f" providerId="AD" clId="Web-{81A772DA-0F66-A491-3EFF-19BFB9BDB0C2}" dt="2025-02-28T19:18:30.348" v="139" actId="14100"/>
        <pc:sldMkLst>
          <pc:docMk/>
          <pc:sldMk cId="1742056672" sldId="293"/>
        </pc:sldMkLst>
        <pc:spChg chg="mod">
          <ac:chgData name="Duguay Roxanne" userId="S::duguay.rox@csdm.qc.ca::a94a03d9-b187-4ac3-8866-330c6c59c01f" providerId="AD" clId="Web-{81A772DA-0F66-A491-3EFF-19BFB9BDB0C2}" dt="2025-02-28T19:18:11.644" v="134"/>
          <ac:spMkLst>
            <pc:docMk/>
            <pc:sldMk cId="1742056672" sldId="293"/>
            <ac:spMk id="2" creationId="{439887C5-E143-2E67-8850-4765A76D26C9}"/>
          </ac:spMkLst>
        </pc:spChg>
        <pc:picChg chg="add mod">
          <ac:chgData name="Duguay Roxanne" userId="S::duguay.rox@csdm.qc.ca::a94a03d9-b187-4ac3-8866-330c6c59c01f" providerId="AD" clId="Web-{81A772DA-0F66-A491-3EFF-19BFB9BDB0C2}" dt="2025-02-28T19:18:30.348" v="139" actId="14100"/>
          <ac:picMkLst>
            <pc:docMk/>
            <pc:sldMk cId="1742056672" sldId="293"/>
            <ac:picMk id="6" creationId="{09D97A3E-58CF-091B-F4D6-27B3987A4813}"/>
          </ac:picMkLst>
        </pc:picChg>
      </pc:sldChg>
    </pc:docChg>
  </pc:docChgLst>
  <pc:docChgLst>
    <pc:chgData name="Poeti Karine" userId="S::poetik@csdm.qc.ca::a0d00d7e-93cd-4d32-8afb-ca2c2e5c1999" providerId="AD" clId="Web-{B14BF5A9-DE98-0370-E054-3BC1517B5CCA}"/>
    <pc:docChg chg="modSld">
      <pc:chgData name="Poeti Karine" userId="S::poetik@csdm.qc.ca::a0d00d7e-93cd-4d32-8afb-ca2c2e5c1999" providerId="AD" clId="Web-{B14BF5A9-DE98-0370-E054-3BC1517B5CCA}" dt="2025-03-27T12:52:08.431" v="2"/>
      <pc:docMkLst>
        <pc:docMk/>
      </pc:docMkLst>
      <pc:sldChg chg="addSp delSp modSp">
        <pc:chgData name="Poeti Karine" userId="S::poetik@csdm.qc.ca::a0d00d7e-93cd-4d32-8afb-ca2c2e5c1999" providerId="AD" clId="Web-{B14BF5A9-DE98-0370-E054-3BC1517B5CCA}" dt="2025-03-27T12:52:08.431" v="2"/>
        <pc:sldMkLst>
          <pc:docMk/>
          <pc:sldMk cId="0" sldId="258"/>
        </pc:sldMkLst>
        <pc:picChg chg="mod">
          <ac:chgData name="Poeti Karine" userId="S::poetik@csdm.qc.ca::a0d00d7e-93cd-4d32-8afb-ca2c2e5c1999" providerId="AD" clId="Web-{B14BF5A9-DE98-0370-E054-3BC1517B5CCA}" dt="2025-03-27T12:52:08.087" v="1" actId="1076"/>
          <ac:picMkLst>
            <pc:docMk/>
            <pc:sldMk cId="0" sldId="258"/>
            <ac:picMk id="53" creationId="{00000000-0000-0000-0000-000000000000}"/>
          </ac:picMkLst>
        </pc:picChg>
        <pc:inkChg chg="add del">
          <ac:chgData name="Poeti Karine" userId="S::poetik@csdm.qc.ca::a0d00d7e-93cd-4d32-8afb-ca2c2e5c1999" providerId="AD" clId="Web-{B14BF5A9-DE98-0370-E054-3BC1517B5CCA}" dt="2025-03-27T12:52:08.431" v="2"/>
          <ac:inkMkLst>
            <pc:docMk/>
            <pc:sldMk cId="0" sldId="258"/>
            <ac:inkMk id="3" creationId="{1CDE357E-9328-3585-E549-CEBC53A6F932}"/>
          </ac:inkMkLst>
        </pc:inkChg>
      </pc:sldChg>
    </pc:docChg>
  </pc:docChgLst>
  <pc:docChgLst>
    <pc:chgData name="Adriana Lacerda" userId="f1f6c180-3440-46bf-9824-f046e8865399" providerId="ADAL" clId="{8BBBCFFE-7985-FA4B-80A6-1C6960BCB74A}"/>
    <pc:docChg chg="modSld">
      <pc:chgData name="Adriana Lacerda" userId="f1f6c180-3440-46bf-9824-f046e8865399" providerId="ADAL" clId="{8BBBCFFE-7985-FA4B-80A6-1C6960BCB74A}" dt="2025-03-16T21:29:45.117" v="6" actId="1076"/>
      <pc:docMkLst>
        <pc:docMk/>
      </pc:docMkLst>
      <pc:sldChg chg="addSp modSp mod">
        <pc:chgData name="Adriana Lacerda" userId="f1f6c180-3440-46bf-9824-f046e8865399" providerId="ADAL" clId="{8BBBCFFE-7985-FA4B-80A6-1C6960BCB74A}" dt="2025-03-16T21:29:45.117" v="6" actId="1076"/>
        <pc:sldMkLst>
          <pc:docMk/>
          <pc:sldMk cId="1742056672" sldId="293"/>
        </pc:sldMkLst>
        <pc:picChg chg="add mod">
          <ac:chgData name="Adriana Lacerda" userId="f1f6c180-3440-46bf-9824-f046e8865399" providerId="ADAL" clId="{8BBBCFFE-7985-FA4B-80A6-1C6960BCB74A}" dt="2025-03-16T21:28:41.215" v="4" actId="1076"/>
          <ac:picMkLst>
            <pc:docMk/>
            <pc:sldMk cId="1742056672" sldId="293"/>
            <ac:picMk id="5" creationId="{87ACA610-F525-5F76-05AD-48972C532746}"/>
          </ac:picMkLst>
        </pc:picChg>
        <pc:picChg chg="add mod">
          <ac:chgData name="Adriana Lacerda" userId="f1f6c180-3440-46bf-9824-f046e8865399" providerId="ADAL" clId="{8BBBCFFE-7985-FA4B-80A6-1C6960BCB74A}" dt="2025-03-16T21:29:45.117" v="6" actId="1076"/>
          <ac:picMkLst>
            <pc:docMk/>
            <pc:sldMk cId="1742056672" sldId="293"/>
            <ac:picMk id="8" creationId="{C1878B37-70D8-85F6-8EE5-DCFF8A0046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98B31-27D8-A44B-8CAA-4D5DFC320D3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477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92fa793d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92fa793df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2fa793d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2fa793d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2E6E5C-26AB-60E3-E9AE-A9531141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B102-CD07-6F4E-8006-7BA8DD53A63E}" type="datetimeFigureOut">
              <a:rPr lang="fr-CA" smtClean="0"/>
              <a:t>2025-05-07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742CDF-07B2-CE0D-54B7-64EA2DF8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981DA5-8D51-86F9-101C-826D7F8C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2C39-16D4-6341-8288-8C2073582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39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8325" y="872975"/>
            <a:ext cx="5259600" cy="25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Explorer les bonnes pratiques pour la santé auditive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4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B4CACB-9E11-47A3-7EF1-21DA73557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6F6D5-B7F8-E7A9-BF83-C8004955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3D6ED-CBBE-4630-3F06-79E19DEA88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fr-FR" dirty="0"/>
              <a:t>PROTÉGE TES OREILLES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F94EEF-789C-1AFA-A57B-46162DF7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5750BB-EC3F-18FD-5ACD-A933BEA3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14" y="1383030"/>
            <a:ext cx="2519801" cy="2921508"/>
          </a:xfrm>
          <a:prstGeom prst="rect">
            <a:avLst/>
          </a:prstGeom>
          <a:ln>
            <a:noFill/>
          </a:ln>
        </p:spPr>
      </p:pic>
      <p:pic>
        <p:nvPicPr>
          <p:cNvPr id="5" name="Graphique 6" descr="Headphones avec un remplissage uni">
            <a:extLst>
              <a:ext uri="{FF2B5EF4-FFF2-40B4-BE49-F238E27FC236}">
                <a16:creationId xmlns:a16="http://schemas.microsoft.com/office/drawing/2014/main" id="{21CB5F5A-F86F-9842-E395-BD1E29E27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6593" y="1383030"/>
            <a:ext cx="2921508" cy="29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B11C5-9E26-5AB7-0ECB-BDA8C87A650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fr-FR" dirty="0"/>
              <a:t>BAISSE LE VOLUME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35E449-647D-4914-D797-132604864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736A89-1693-507E-D6AD-9FA66050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35" y="1695840"/>
            <a:ext cx="2113979" cy="2402249"/>
          </a:xfrm>
          <a:prstGeom prst="rect">
            <a:avLst/>
          </a:prstGeom>
          <a:ln>
            <a:noFill/>
          </a:ln>
        </p:spPr>
      </p:pic>
      <p:pic>
        <p:nvPicPr>
          <p:cNvPr id="7" name="Graphique 6" descr="Radio contour">
            <a:extLst>
              <a:ext uri="{FF2B5EF4-FFF2-40B4-BE49-F238E27FC236}">
                <a16:creationId xmlns:a16="http://schemas.microsoft.com/office/drawing/2014/main" id="{AA05E240-DE52-34C8-FFC3-C8BC7F7FE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9297" y="1839975"/>
            <a:ext cx="2113979" cy="2113979"/>
          </a:xfrm>
          <a:prstGeom prst="rect">
            <a:avLst/>
          </a:prstGeom>
        </p:spPr>
      </p:pic>
      <p:pic>
        <p:nvPicPr>
          <p:cNvPr id="8" name="Graphique 8" descr="Disk jockey male contour">
            <a:extLst>
              <a:ext uri="{FF2B5EF4-FFF2-40B4-BE49-F238E27FC236}">
                <a16:creationId xmlns:a16="http://schemas.microsoft.com/office/drawing/2014/main" id="{69B499E9-FCBA-3303-CB8A-7DC1B563B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5858" y="1839975"/>
            <a:ext cx="2113979" cy="21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2F97-5B55-AB7D-282C-90F186AC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60414-5A86-3F52-0BD6-829000A19EF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fr-FR" dirty="0"/>
              <a:t>ÉLOIGNES-TOI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968267-738E-ACBD-6F24-818091571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CC7E31-D695-82CB-6925-797327B4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35" y="1285078"/>
            <a:ext cx="2622053" cy="2921508"/>
          </a:xfrm>
          <a:prstGeom prst="rect">
            <a:avLst/>
          </a:prstGeom>
          <a:ln>
            <a:noFill/>
          </a:ln>
        </p:spPr>
      </p:pic>
      <p:pic>
        <p:nvPicPr>
          <p:cNvPr id="6" name="Graphique 4" descr="Speakers contour">
            <a:extLst>
              <a:ext uri="{FF2B5EF4-FFF2-40B4-BE49-F238E27FC236}">
                <a16:creationId xmlns:a16="http://schemas.microsoft.com/office/drawing/2014/main" id="{7768D009-23C6-3899-BD3E-CE7845634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053" y="1270234"/>
            <a:ext cx="2921508" cy="2921508"/>
          </a:xfrm>
          <a:prstGeom prst="rect">
            <a:avLst/>
          </a:prstGeom>
        </p:spPr>
      </p:pic>
      <p:pic>
        <p:nvPicPr>
          <p:cNvPr id="7" name="Graphique 6" descr="Voice avec un remplissage uni">
            <a:extLst>
              <a:ext uri="{FF2B5EF4-FFF2-40B4-BE49-F238E27FC236}">
                <a16:creationId xmlns:a16="http://schemas.microsoft.com/office/drawing/2014/main" id="{B2FF4A64-8C33-9E9F-A52A-911C962FE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3300" y="258998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40E5-FF01-5654-B99F-1FD573C2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0F83D-A168-F5B8-9D8B-A3A8F4C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fr-FR" dirty="0"/>
              <a:t>RÉDUIS LA DURÉE D'EXPOSITION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24F74D-668C-574E-B3FC-666BB4E52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  <p:pic>
        <p:nvPicPr>
          <p:cNvPr id="6" name="Image 5" descr="Une image contenant clipart, dessin, illustration, Dessin d’enfant&#10;&#10;Le contenu généré par l’IA peut être incorrect.">
            <a:extLst>
              <a:ext uri="{FF2B5EF4-FFF2-40B4-BE49-F238E27FC236}">
                <a16:creationId xmlns:a16="http://schemas.microsoft.com/office/drawing/2014/main" id="{F7537820-D911-E238-90A3-60931636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546" y="997577"/>
            <a:ext cx="3058455" cy="3808193"/>
          </a:xfrm>
          <a:prstGeom prst="rect">
            <a:avLst/>
          </a:prstGeom>
        </p:spPr>
      </p:pic>
      <p:sp>
        <p:nvSpPr>
          <p:cNvPr id="8" name="Flèche vers le bas 5">
            <a:extLst>
              <a:ext uri="{FF2B5EF4-FFF2-40B4-BE49-F238E27FC236}">
                <a16:creationId xmlns:a16="http://schemas.microsoft.com/office/drawing/2014/main" id="{A693DA77-2871-F19C-A95E-C68792B810DF}"/>
              </a:ext>
            </a:extLst>
          </p:cNvPr>
          <p:cNvSpPr/>
          <p:nvPr/>
        </p:nvSpPr>
        <p:spPr>
          <a:xfrm>
            <a:off x="5717266" y="1813990"/>
            <a:ext cx="1003609" cy="2350119"/>
          </a:xfrm>
          <a:prstGeom prst="downArrow">
            <a:avLst/>
          </a:prstGeom>
          <a:solidFill>
            <a:srgbClr val="FF6C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</p:spTree>
    <p:extLst>
      <p:ext uri="{BB962C8B-B14F-4D97-AF65-F5344CB8AC3E}">
        <p14:creationId xmlns:p14="http://schemas.microsoft.com/office/powerpoint/2010/main" val="271519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887C5-E143-2E67-8850-4765A76D26C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fr-FR" dirty="0"/>
              <a:t>FAIS ÉVALUER TON AUDITION RÉGULIÈREMENT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9C263-0814-6D0F-63A0-A9B3881A32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 lang="fr-FR"/>
          </a:p>
        </p:txBody>
      </p:sp>
      <p:pic>
        <p:nvPicPr>
          <p:cNvPr id="6" name="Image 5" descr="Une image contenant clipart, dessin, Dessin d’enfant, illustration&#10;&#10;Le contenu généré par l’IA peut être incorrect.">
            <a:extLst>
              <a:ext uri="{FF2B5EF4-FFF2-40B4-BE49-F238E27FC236}">
                <a16:creationId xmlns:a16="http://schemas.microsoft.com/office/drawing/2014/main" id="{09D97A3E-58CF-091B-F4D6-27B3987A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15" y="1180775"/>
            <a:ext cx="3285993" cy="3798719"/>
          </a:xfrm>
          <a:prstGeom prst="rect">
            <a:avLst/>
          </a:prstGeom>
          <a:ln>
            <a:noFill/>
          </a:ln>
        </p:spPr>
      </p:pic>
      <p:pic>
        <p:nvPicPr>
          <p:cNvPr id="5" name="Graphique 4" descr="Ear avec un remplissage uni">
            <a:extLst>
              <a:ext uri="{FF2B5EF4-FFF2-40B4-BE49-F238E27FC236}">
                <a16:creationId xmlns:a16="http://schemas.microsoft.com/office/drawing/2014/main" id="{87ACA610-F525-5F76-05AD-48972C53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4615" y="1664413"/>
            <a:ext cx="2319057" cy="2319057"/>
          </a:xfrm>
          <a:prstGeom prst="rect">
            <a:avLst/>
          </a:prstGeom>
        </p:spPr>
      </p:pic>
      <p:pic>
        <p:nvPicPr>
          <p:cNvPr id="8" name="Graphique 7" descr="Volume contour">
            <a:extLst>
              <a:ext uri="{FF2B5EF4-FFF2-40B4-BE49-F238E27FC236}">
                <a16:creationId xmlns:a16="http://schemas.microsoft.com/office/drawing/2014/main" id="{C1878B37-70D8-85F6-8EE5-DCFF8A004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492" y="2383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14E441-F691-13CF-425E-75D71CE1CC8C}"/>
              </a:ext>
            </a:extLst>
          </p:cNvPr>
          <p:cNvSpPr txBox="1"/>
          <p:nvPr/>
        </p:nvSpPr>
        <p:spPr>
          <a:xfrm>
            <a:off x="1452865" y="193725"/>
            <a:ext cx="3764715" cy="29195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4275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2B7230-9426-E5F6-1B74-4A0A1607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63" y="1474303"/>
            <a:ext cx="3173637" cy="3536086"/>
          </a:xfrm>
          <a:prstGeom prst="rect">
            <a:avLst/>
          </a:prstGeom>
          <a:ln>
            <a:noFill/>
          </a:ln>
        </p:spPr>
      </p:pic>
      <p:sp>
        <p:nvSpPr>
          <p:cNvPr id="4" name="Bulle ronde 3">
            <a:extLst>
              <a:ext uri="{FF2B5EF4-FFF2-40B4-BE49-F238E27FC236}">
                <a16:creationId xmlns:a16="http://schemas.microsoft.com/office/drawing/2014/main" id="{1CB7AA03-A40F-0385-44CD-F3FA50131AED}"/>
              </a:ext>
            </a:extLst>
          </p:cNvPr>
          <p:cNvSpPr/>
          <p:nvPr/>
        </p:nvSpPr>
        <p:spPr>
          <a:xfrm rot="21235769" flipH="1">
            <a:off x="1263154" y="745601"/>
            <a:ext cx="4522332" cy="1726717"/>
          </a:xfrm>
          <a:prstGeom prst="wedgeEllipseCallout">
            <a:avLst/>
          </a:prstGeom>
          <a:noFill/>
          <a:ln cmpd="sng">
            <a:solidFill>
              <a:srgbClr val="FF6C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E14CA1-8379-A335-40A8-0BFDD051B314}"/>
              </a:ext>
            </a:extLst>
          </p:cNvPr>
          <p:cNvSpPr txBox="1"/>
          <p:nvPr/>
        </p:nvSpPr>
        <p:spPr>
          <a:xfrm rot="21122408">
            <a:off x="1674819" y="1012742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b="1" dirty="0">
                <a:latin typeface="Noto Sans JP"/>
                <a:ea typeface="Noto Sans JP"/>
              </a:rPr>
              <a:t>MES OREILLES, </a:t>
            </a:r>
          </a:p>
          <a:p>
            <a:r>
              <a:rPr lang="fr-CA" sz="3000" b="1" dirty="0">
                <a:latin typeface="Noto Sans JP"/>
                <a:ea typeface="Noto Sans JP"/>
              </a:rPr>
              <a:t>J’EN PRENDS SOIN!</a:t>
            </a:r>
          </a:p>
        </p:txBody>
      </p:sp>
    </p:spTree>
    <p:extLst>
      <p:ext uri="{BB962C8B-B14F-4D97-AF65-F5344CB8AC3E}">
        <p14:creationId xmlns:p14="http://schemas.microsoft.com/office/powerpoint/2010/main" val="414501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11700" y="34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Situations - Activité 1</a:t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1009845"/>
            <a:ext cx="2588200" cy="17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875" y="1057050"/>
            <a:ext cx="1777075" cy="24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35" y="3077550"/>
            <a:ext cx="2555325" cy="1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7650" y="1057038"/>
            <a:ext cx="2318675" cy="14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7110" y="3602050"/>
            <a:ext cx="2323640" cy="14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0920" y="2723350"/>
            <a:ext cx="2588200" cy="158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C184CF-BF1E-2C57-E7FF-A5D5EE749C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8</a:t>
            </a:fld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2986425" y="1673275"/>
            <a:ext cx="25005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rPr>
              <a:t>Quelques minutes sans protection</a:t>
            </a:r>
            <a:endParaRPr sz="1800">
              <a:solidFill>
                <a:schemeClr val="dk2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50" y="1238875"/>
            <a:ext cx="2533150" cy="15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425" y="2456950"/>
            <a:ext cx="1777075" cy="24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4836775" y="3316525"/>
            <a:ext cx="1877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rPr>
              <a:t>6 minutes au son maximum</a:t>
            </a:r>
            <a:endParaRPr sz="1800">
              <a:solidFill>
                <a:schemeClr val="dk2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7A9140-B38B-20EB-0C35-8137E42B4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79575ABF02245B874E7A8A4206E40" ma:contentTypeVersion="11" ma:contentTypeDescription="Crée un document." ma:contentTypeScope="" ma:versionID="af0873c5ba1d7ad9975f6b2846a64e8a">
  <xsd:schema xmlns:xsd="http://www.w3.org/2001/XMLSchema" xmlns:xs="http://www.w3.org/2001/XMLSchema" xmlns:p="http://schemas.microsoft.com/office/2006/metadata/properties" xmlns:ns2="8bd4bbf7-5009-4b91-a0f8-e61145826dbb" xmlns:ns3="32967cc2-4f5e-4e15-af8f-ab2d436d7514" targetNamespace="http://schemas.microsoft.com/office/2006/metadata/properties" ma:root="true" ma:fieldsID="2043cd3f65dcc3e09c8928a516723da2" ns2:_="" ns3:_="">
    <xsd:import namespace="8bd4bbf7-5009-4b91-a0f8-e61145826dbb"/>
    <xsd:import namespace="32967cc2-4f5e-4e15-af8f-ab2d436d75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4bbf7-5009-4b91-a0f8-e61145826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67cc2-4f5e-4e15-af8f-ab2d436d75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EF9B9-0F7E-4BED-BE23-CE4FAD186573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6f05641-9a52-4fd6-9c66-189226d53496"/>
    <ds:schemaRef ds:uri="38326dc9-7b71-4746-a266-cd5dd0ad92e9"/>
  </ds:schemaRefs>
</ds:datastoreItem>
</file>

<file path=customXml/itemProps2.xml><?xml version="1.0" encoding="utf-8"?>
<ds:datastoreItem xmlns:ds="http://schemas.openxmlformats.org/officeDocument/2006/customXml" ds:itemID="{8578A47E-9FC3-482E-A751-D97E2F6CB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6C1F1-1488-4347-8D09-0A1FB69E4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4bbf7-5009-4b91-a0f8-e61145826dbb"/>
    <ds:schemaRef ds:uri="32967cc2-4f5e-4e15-af8f-ab2d436d7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Affichage à l'écran (16:9)</PresentationFormat>
  <Paragraphs>22</Paragraphs>
  <Slides>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Séquence pédagogique</vt:lpstr>
      <vt:lpstr>Explorer les bonnes pratiques pour la santé auditive</vt:lpstr>
      <vt:lpstr>PROTÉGE TES OREILLES </vt:lpstr>
      <vt:lpstr>BAISSE LE VOLUME</vt:lpstr>
      <vt:lpstr>ÉLOIGNES-TOI</vt:lpstr>
      <vt:lpstr>RÉDUIS LA DURÉE D'EXPOSITION</vt:lpstr>
      <vt:lpstr>FAIS ÉVALUER TON AUDITION RÉGULIÈREMENT</vt:lpstr>
      <vt:lpstr>Présentation PowerPoint</vt:lpstr>
      <vt:lpstr>Situations - Activité 1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les bonnes pratiques pour la santé auditive</dc:title>
  <cp:lastModifiedBy>Adriana Lacerda</cp:lastModifiedBy>
  <cp:revision>64</cp:revision>
  <dcterms:modified xsi:type="dcterms:W3CDTF">2025-05-07T13:40:09Z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0x010100EFF79575ABF02245B874E7A8A4206E40</vt:lpwstr>
  </property>
  <property fmtid="{D5CDD505-2E9C-101B-9397-08002B2CF9AE}" pid="3" name="MediaServiceImageTags">
    <vt:lpwstr/>
  </property>
</Properties>
</file>