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88" r:id="rId7"/>
    <p:sldId id="289" r:id="rId8"/>
    <p:sldId id="294" r:id="rId9"/>
    <p:sldId id="295" r:id="rId10"/>
    <p:sldId id="290" r:id="rId11"/>
    <p:sldId id="291" r:id="rId12"/>
    <p:sldId id="261" r:id="rId13"/>
  </p:sldIdLst>
  <p:sldSz cx="9144000" cy="5143500" type="screen16x9"/>
  <p:notesSz cx="6858000" cy="9144000"/>
  <p:embeddedFontLst>
    <p:embeddedFont>
      <p:font typeface="Noto Sans JP" panose="020B0604020202020204" charset="-128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6C518B-5D1F-F3B7-538A-CA97B04DD5E2}" name="Duguay Roxanne" initials="DR" userId="S::duguay.rox@csdm.qc.ca::a94a03d9-b187-4ac3-8866-330c6c59c0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11F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8C72C-F5AE-4E27-5D38-B4B853AC1CDF}" v="1" dt="2025-03-21T18:00:09.616"/>
    <p1510:client id="{A6062449-22D0-A3D8-DCD3-72B9905737E8}" v="18" dt="2025-03-21T17:50:13.018"/>
  </p1510:revLst>
</p1510:revInfo>
</file>

<file path=ppt/tableStyles.xml><?xml version="1.0" encoding="utf-8"?>
<a:tblStyleLst xmlns:a="http://schemas.openxmlformats.org/drawingml/2006/main" def="{D7A1A4B7-4303-4D8C-BE0E-CE6EDACA60EF}">
  <a:tblStyle styleId="{D7A1A4B7-4303-4D8C-BE0E-CE6EDACA60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4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ayat Bouzekouk" userId="S::hadayat.bouzekouk_umontreal.ca#ext#@csdma.onmicrosoft.com::f4ad1a07-4ebe-430e-81f3-50c2a1af6935" providerId="AD" clId="Web-{F3DBBC3A-9AC0-BCCD-49F9-49DC83D35594}"/>
    <pc:docChg chg="delSld">
      <pc:chgData name="Hadayat Bouzekouk" userId="S::hadayat.bouzekouk_umontreal.ca#ext#@csdma.onmicrosoft.com::f4ad1a07-4ebe-430e-81f3-50c2a1af6935" providerId="AD" clId="Web-{F3DBBC3A-9AC0-BCCD-49F9-49DC83D35594}" dt="2025-03-14T14:36:32.976" v="2"/>
      <pc:docMkLst>
        <pc:docMk/>
      </pc:docMkLst>
      <pc:sldChg chg="del">
        <pc:chgData name="Hadayat Bouzekouk" userId="S::hadayat.bouzekouk_umontreal.ca#ext#@csdma.onmicrosoft.com::f4ad1a07-4ebe-430e-81f3-50c2a1af6935" providerId="AD" clId="Web-{F3DBBC3A-9AC0-BCCD-49F9-49DC83D35594}" dt="2025-03-14T14:36:24.617" v="0"/>
        <pc:sldMkLst>
          <pc:docMk/>
          <pc:sldMk cId="405879264" sldId="268"/>
        </pc:sldMkLst>
      </pc:sldChg>
      <pc:sldChg chg="del">
        <pc:chgData name="Hadayat Bouzekouk" userId="S::hadayat.bouzekouk_umontreal.ca#ext#@csdma.onmicrosoft.com::f4ad1a07-4ebe-430e-81f3-50c2a1af6935" providerId="AD" clId="Web-{F3DBBC3A-9AC0-BCCD-49F9-49DC83D35594}" dt="2025-03-14T14:36:31.195" v="1"/>
        <pc:sldMkLst>
          <pc:docMk/>
          <pc:sldMk cId="2827685168" sldId="269"/>
        </pc:sldMkLst>
      </pc:sldChg>
      <pc:sldChg chg="del">
        <pc:chgData name="Hadayat Bouzekouk" userId="S::hadayat.bouzekouk_umontreal.ca#ext#@csdma.onmicrosoft.com::f4ad1a07-4ebe-430e-81f3-50c2a1af6935" providerId="AD" clId="Web-{F3DBBC3A-9AC0-BCCD-49F9-49DC83D35594}" dt="2025-03-14T14:36:32.976" v="2"/>
        <pc:sldMkLst>
          <pc:docMk/>
          <pc:sldMk cId="1705008170" sldId="287"/>
        </pc:sldMkLst>
      </pc:sldChg>
    </pc:docChg>
  </pc:docChgLst>
  <pc:docChgLst>
    <pc:chgData name="Hadayat Bouzekouk" userId="S::hadayat.bouzekouk_umontreal.ca#ext#@csdma.onmicrosoft.com::f4ad1a07-4ebe-430e-81f3-50c2a1af6935" providerId="AD" clId="Web-{5B8E6EB5-BE40-1179-DF9A-84D116BB8063}"/>
    <pc:docChg chg="modSld">
      <pc:chgData name="Hadayat Bouzekouk" userId="S::hadayat.bouzekouk_umontreal.ca#ext#@csdma.onmicrosoft.com::f4ad1a07-4ebe-430e-81f3-50c2a1af6935" providerId="AD" clId="Web-{5B8E6EB5-BE40-1179-DF9A-84D116BB8063}" dt="2025-03-10T10:31:38.454" v="0" actId="20577"/>
      <pc:docMkLst>
        <pc:docMk/>
      </pc:docMkLst>
      <pc:sldChg chg="modSp">
        <pc:chgData name="Hadayat Bouzekouk" userId="S::hadayat.bouzekouk_umontreal.ca#ext#@csdma.onmicrosoft.com::f4ad1a07-4ebe-430e-81f3-50c2a1af6935" providerId="AD" clId="Web-{5B8E6EB5-BE40-1179-DF9A-84D116BB8063}" dt="2025-03-10T10:31:38.454" v="0" actId="20577"/>
        <pc:sldMkLst>
          <pc:docMk/>
          <pc:sldMk cId="181459421" sldId="290"/>
        </pc:sldMkLst>
        <pc:spChg chg="mod">
          <ac:chgData name="Hadayat Bouzekouk" userId="S::hadayat.bouzekouk_umontreal.ca#ext#@csdma.onmicrosoft.com::f4ad1a07-4ebe-430e-81f3-50c2a1af6935" providerId="AD" clId="Web-{5B8E6EB5-BE40-1179-DF9A-84D116BB8063}" dt="2025-03-10T10:31:38.454" v="0" actId="20577"/>
          <ac:spMkLst>
            <pc:docMk/>
            <pc:sldMk cId="181459421" sldId="290"/>
            <ac:spMk id="22" creationId="{06F48FD3-81E3-87AF-F494-795237ED4584}"/>
          </ac:spMkLst>
        </pc:spChg>
      </pc:sldChg>
    </pc:docChg>
  </pc:docChgLst>
  <pc:docChgLst>
    <pc:chgData name="Hadayat Bouzekouk" userId="S::hadayat.bouzekouk_umontreal.ca#ext#@csdma.onmicrosoft.com::f4ad1a07-4ebe-430e-81f3-50c2a1af6935" providerId="AD" clId="Web-{7CE2FD59-7C8D-9296-59CF-B602DF4B45C8}"/>
    <pc:docChg chg="delSld">
      <pc:chgData name="Hadayat Bouzekouk" userId="S::hadayat.bouzekouk_umontreal.ca#ext#@csdma.onmicrosoft.com::f4ad1a07-4ebe-430e-81f3-50c2a1af6935" providerId="AD" clId="Web-{7CE2FD59-7C8D-9296-59CF-B602DF4B45C8}" dt="2025-03-10T10:35:26.601" v="2"/>
      <pc:docMkLst>
        <pc:docMk/>
      </pc:docMkLst>
      <pc:sldChg chg="del">
        <pc:chgData name="Hadayat Bouzekouk" userId="S::hadayat.bouzekouk_umontreal.ca#ext#@csdma.onmicrosoft.com::f4ad1a07-4ebe-430e-81f3-50c2a1af6935" providerId="AD" clId="Web-{7CE2FD59-7C8D-9296-59CF-B602DF4B45C8}" dt="2025-03-10T10:35:24.601" v="1"/>
        <pc:sldMkLst>
          <pc:docMk/>
          <pc:sldMk cId="0" sldId="258"/>
        </pc:sldMkLst>
      </pc:sldChg>
      <pc:sldChg chg="del">
        <pc:chgData name="Hadayat Bouzekouk" userId="S::hadayat.bouzekouk_umontreal.ca#ext#@csdma.onmicrosoft.com::f4ad1a07-4ebe-430e-81f3-50c2a1af6935" providerId="AD" clId="Web-{7CE2FD59-7C8D-9296-59CF-B602DF4B45C8}" dt="2025-03-10T10:35:26.601" v="2"/>
        <pc:sldMkLst>
          <pc:docMk/>
          <pc:sldMk cId="0" sldId="259"/>
        </pc:sldMkLst>
      </pc:sldChg>
      <pc:sldChg chg="del">
        <pc:chgData name="Hadayat Bouzekouk" userId="S::hadayat.bouzekouk_umontreal.ca#ext#@csdma.onmicrosoft.com::f4ad1a07-4ebe-430e-81f3-50c2a1af6935" providerId="AD" clId="Web-{7CE2FD59-7C8D-9296-59CF-B602DF4B45C8}" dt="2025-03-10T10:34:56.695" v="0"/>
        <pc:sldMkLst>
          <pc:docMk/>
          <pc:sldMk cId="0" sldId="260"/>
        </pc:sldMkLst>
      </pc:sldChg>
    </pc:docChg>
  </pc:docChgLst>
  <pc:docChgLst>
    <pc:chgData name="Hadayat Bouzekouk" userId="S::hadayat.bouzekouk_umontreal.ca#ext#@csdma.onmicrosoft.com::f4ad1a07-4ebe-430e-81f3-50c2a1af6935" providerId="AD" clId="Web-{BF70EC12-0B79-5260-1B93-DFD365D0AD0E}"/>
    <pc:docChg chg="modSld">
      <pc:chgData name="Hadayat Bouzekouk" userId="S::hadayat.bouzekouk_umontreal.ca#ext#@csdma.onmicrosoft.com::f4ad1a07-4ebe-430e-81f3-50c2a1af6935" providerId="AD" clId="Web-{BF70EC12-0B79-5260-1B93-DFD365D0AD0E}" dt="2025-03-17T13:12:11.676" v="1" actId="1076"/>
      <pc:docMkLst>
        <pc:docMk/>
      </pc:docMkLst>
      <pc:sldChg chg="addSp modSp">
        <pc:chgData name="Hadayat Bouzekouk" userId="S::hadayat.bouzekouk_umontreal.ca#ext#@csdma.onmicrosoft.com::f4ad1a07-4ebe-430e-81f3-50c2a1af6935" providerId="AD" clId="Web-{BF70EC12-0B79-5260-1B93-DFD365D0AD0E}" dt="2025-03-17T13:12:11.676" v="1" actId="1076"/>
        <pc:sldMkLst>
          <pc:docMk/>
          <pc:sldMk cId="407568384" sldId="288"/>
        </pc:sldMkLst>
        <pc:picChg chg="add mod">
          <ac:chgData name="Hadayat Bouzekouk" userId="S::hadayat.bouzekouk_umontreal.ca#ext#@csdma.onmicrosoft.com::f4ad1a07-4ebe-430e-81f3-50c2a1af6935" providerId="AD" clId="Web-{BF70EC12-0B79-5260-1B93-DFD365D0AD0E}" dt="2025-03-17T13:12:11.676" v="1" actId="1076"/>
          <ac:picMkLst>
            <pc:docMk/>
            <pc:sldMk cId="407568384" sldId="288"/>
            <ac:picMk id="3" creationId="{5906A998-C702-CE01-812B-BFDC1988F106}"/>
          </ac:picMkLst>
        </pc:picChg>
      </pc:sldChg>
    </pc:docChg>
  </pc:docChgLst>
  <pc:docChgLst>
    <pc:chgData name="Hadayat Bouzekouk" userId="S::hadayat.bouzekouk_umontreal.ca#ext#@csdma.onmicrosoft.com::f4ad1a07-4ebe-430e-81f3-50c2a1af6935" providerId="AD" clId="Web-{47E49D1E-33B6-F3D3-9B31-9004C3607CE9}"/>
    <pc:docChg chg="delSld">
      <pc:chgData name="Hadayat Bouzekouk" userId="S::hadayat.bouzekouk_umontreal.ca#ext#@csdma.onmicrosoft.com::f4ad1a07-4ebe-430e-81f3-50c2a1af6935" providerId="AD" clId="Web-{47E49D1E-33B6-F3D3-9B31-9004C3607CE9}" dt="2025-03-16T19:46:22.580" v="0"/>
      <pc:docMkLst>
        <pc:docMk/>
      </pc:docMkLst>
      <pc:sldChg chg="del">
        <pc:chgData name="Hadayat Bouzekouk" userId="S::hadayat.bouzekouk_umontreal.ca#ext#@csdma.onmicrosoft.com::f4ad1a07-4ebe-430e-81f3-50c2a1af6935" providerId="AD" clId="Web-{47E49D1E-33B6-F3D3-9B31-9004C3607CE9}" dt="2025-03-16T19:46:22.580" v="0"/>
        <pc:sldMkLst>
          <pc:docMk/>
          <pc:sldMk cId="2653660729" sldId="267"/>
        </pc:sldMkLst>
      </pc:sldChg>
    </pc:docChg>
  </pc:docChgLst>
  <pc:docChgLst>
    <pc:chgData name="Duguay Roxanne" userId="S::duguay.rox@csdm.qc.ca::a94a03d9-b187-4ac3-8866-330c6c59c01f" providerId="AD" clId="Web-{A06105D2-7B62-D892-EF8E-E152077FA4D3}"/>
    <pc:docChg chg="modSld">
      <pc:chgData name="Duguay Roxanne" userId="S::duguay.rox@csdm.qc.ca::a94a03d9-b187-4ac3-8866-330c6c59c01f" providerId="AD" clId="Web-{A06105D2-7B62-D892-EF8E-E152077FA4D3}" dt="2025-02-28T19:12:06.604" v="5"/>
      <pc:docMkLst>
        <pc:docMk/>
      </pc:docMkLst>
      <pc:sldChg chg="modSp">
        <pc:chgData name="Duguay Roxanne" userId="S::duguay.rox@csdm.qc.ca::a94a03d9-b187-4ac3-8866-330c6c59c01f" providerId="AD" clId="Web-{A06105D2-7B62-D892-EF8E-E152077FA4D3}" dt="2025-02-28T19:11:24.697" v="2"/>
        <pc:sldMkLst>
          <pc:docMk/>
          <pc:sldMk cId="0" sldId="257"/>
        </pc:sldMkLst>
        <pc:spChg chg="mod">
          <ac:chgData name="Duguay Roxanne" userId="S::duguay.rox@csdm.qc.ca::a94a03d9-b187-4ac3-8866-330c6c59c01f" providerId="AD" clId="Web-{A06105D2-7B62-D892-EF8E-E152077FA4D3}" dt="2025-02-28T19:11:24.697" v="2"/>
          <ac:spMkLst>
            <pc:docMk/>
            <pc:sldMk cId="0" sldId="257"/>
            <ac:spMk id="40" creationId="{00000000-0000-0000-0000-000000000000}"/>
          </ac:spMkLst>
        </pc:spChg>
      </pc:sldChg>
      <pc:sldChg chg="modSp">
        <pc:chgData name="Duguay Roxanne" userId="S::duguay.rox@csdm.qc.ca::a94a03d9-b187-4ac3-8866-330c6c59c01f" providerId="AD" clId="Web-{A06105D2-7B62-D892-EF8E-E152077FA4D3}" dt="2025-02-28T19:12:06.604" v="5"/>
        <pc:sldMkLst>
          <pc:docMk/>
          <pc:sldMk cId="0" sldId="261"/>
        </pc:sldMkLst>
        <pc:spChg chg="mod">
          <ac:chgData name="Duguay Roxanne" userId="S::duguay.rox@csdm.qc.ca::a94a03d9-b187-4ac3-8866-330c6c59c01f" providerId="AD" clId="Web-{A06105D2-7B62-D892-EF8E-E152077FA4D3}" dt="2025-02-28T19:12:06.604" v="5"/>
          <ac:spMkLst>
            <pc:docMk/>
            <pc:sldMk cId="0" sldId="261"/>
            <ac:spMk id="64" creationId="{00000000-0000-0000-0000-000000000000}"/>
          </ac:spMkLst>
        </pc:spChg>
      </pc:sldChg>
      <pc:sldChg chg="modSp">
        <pc:chgData name="Duguay Roxanne" userId="S::duguay.rox@csdm.qc.ca::a94a03d9-b187-4ac3-8866-330c6c59c01f" providerId="AD" clId="Web-{A06105D2-7B62-D892-EF8E-E152077FA4D3}" dt="2025-02-28T19:11:13.665" v="1"/>
        <pc:sldMkLst>
          <pc:docMk/>
          <pc:sldMk cId="407568384" sldId="288"/>
        </pc:sldMkLst>
        <pc:spChg chg="mod">
          <ac:chgData name="Duguay Roxanne" userId="S::duguay.rox@csdm.qc.ca::a94a03d9-b187-4ac3-8866-330c6c59c01f" providerId="AD" clId="Web-{A06105D2-7B62-D892-EF8E-E152077FA4D3}" dt="2025-02-28T19:11:13.665" v="1"/>
          <ac:spMkLst>
            <pc:docMk/>
            <pc:sldMk cId="407568384" sldId="288"/>
            <ac:spMk id="2" creationId="{D7E64FFE-F5FC-2676-3A98-834EE63B65D4}"/>
          </ac:spMkLst>
        </pc:spChg>
      </pc:sldChg>
      <pc:sldChg chg="modSp">
        <pc:chgData name="Duguay Roxanne" userId="S::duguay.rox@csdm.qc.ca::a94a03d9-b187-4ac3-8866-330c6c59c01f" providerId="AD" clId="Web-{A06105D2-7B62-D892-EF8E-E152077FA4D3}" dt="2025-02-28T19:11:05.212" v="0"/>
        <pc:sldMkLst>
          <pc:docMk/>
          <pc:sldMk cId="105318712" sldId="289"/>
        </pc:sldMkLst>
        <pc:spChg chg="mod">
          <ac:chgData name="Duguay Roxanne" userId="S::duguay.rox@csdm.qc.ca::a94a03d9-b187-4ac3-8866-330c6c59c01f" providerId="AD" clId="Web-{A06105D2-7B62-D892-EF8E-E152077FA4D3}" dt="2025-02-28T19:11:05.212" v="0"/>
          <ac:spMkLst>
            <pc:docMk/>
            <pc:sldMk cId="105318712" sldId="289"/>
            <ac:spMk id="2" creationId="{34C3D6ED-CBBE-4630-3F06-79E19DEA88F6}"/>
          </ac:spMkLst>
        </pc:spChg>
      </pc:sldChg>
      <pc:sldChg chg="modSp">
        <pc:chgData name="Duguay Roxanne" userId="S::duguay.rox@csdm.qc.ca::a94a03d9-b187-4ac3-8866-330c6c59c01f" providerId="AD" clId="Web-{A06105D2-7B62-D892-EF8E-E152077FA4D3}" dt="2025-02-28T19:11:41.135" v="3"/>
        <pc:sldMkLst>
          <pc:docMk/>
          <pc:sldMk cId="181459421" sldId="290"/>
        </pc:sldMkLst>
        <pc:spChg chg="mod">
          <ac:chgData name="Duguay Roxanne" userId="S::duguay.rox@csdm.qc.ca::a94a03d9-b187-4ac3-8866-330c6c59c01f" providerId="AD" clId="Web-{A06105D2-7B62-D892-EF8E-E152077FA4D3}" dt="2025-02-28T19:11:41.135" v="3"/>
          <ac:spMkLst>
            <pc:docMk/>
            <pc:sldMk cId="181459421" sldId="290"/>
            <ac:spMk id="58" creationId="{D74EE872-8B18-3AB1-410F-7EFC375C4D35}"/>
          </ac:spMkLst>
        </pc:spChg>
      </pc:sldChg>
      <pc:sldChg chg="modSp">
        <pc:chgData name="Duguay Roxanne" userId="S::duguay.rox@csdm.qc.ca::a94a03d9-b187-4ac3-8866-330c6c59c01f" providerId="AD" clId="Web-{A06105D2-7B62-D892-EF8E-E152077FA4D3}" dt="2025-02-28T19:11:53.713" v="4"/>
        <pc:sldMkLst>
          <pc:docMk/>
          <pc:sldMk cId="609138590" sldId="291"/>
        </pc:sldMkLst>
        <pc:spChg chg="mod">
          <ac:chgData name="Duguay Roxanne" userId="S::duguay.rox@csdm.qc.ca::a94a03d9-b187-4ac3-8866-330c6c59c01f" providerId="AD" clId="Web-{A06105D2-7B62-D892-EF8E-E152077FA4D3}" dt="2025-02-28T19:11:53.713" v="4"/>
          <ac:spMkLst>
            <pc:docMk/>
            <pc:sldMk cId="609138590" sldId="291"/>
            <ac:spMk id="2" creationId="{B7BB6975-3292-B018-B594-A4CFF3613D48}"/>
          </ac:spMkLst>
        </pc:spChg>
      </pc:sldChg>
    </pc:docChg>
  </pc:docChgLst>
  <pc:docChgLst>
    <pc:chgData name="Duguay Roxanne" userId="S::duguay.rox@csdm.qc.ca::a94a03d9-b187-4ac3-8866-330c6c59c01f" providerId="AD" clId="Web-{58009785-2658-F714-D6FA-CCEF58672B81}"/>
    <pc:docChg chg="modSld">
      <pc:chgData name="Duguay Roxanne" userId="S::duguay.rox@csdm.qc.ca::a94a03d9-b187-4ac3-8866-330c6c59c01f" providerId="AD" clId="Web-{58009785-2658-F714-D6FA-CCEF58672B81}" dt="2025-03-12T18:16:14.303" v="4"/>
      <pc:docMkLst>
        <pc:docMk/>
      </pc:docMkLst>
      <pc:sldChg chg="addSp delSp modSp">
        <pc:chgData name="Duguay Roxanne" userId="S::duguay.rox@csdm.qc.ca::a94a03d9-b187-4ac3-8866-330c6c59c01f" providerId="AD" clId="Web-{58009785-2658-F714-D6FA-CCEF58672B81}" dt="2025-03-12T18:16:14.303" v="4"/>
        <pc:sldMkLst>
          <pc:docMk/>
          <pc:sldMk cId="407568384" sldId="288"/>
        </pc:sldMkLst>
        <pc:picChg chg="add del mod">
          <ac:chgData name="Duguay Roxanne" userId="S::duguay.rox@csdm.qc.ca::a94a03d9-b187-4ac3-8866-330c6c59c01f" providerId="AD" clId="Web-{58009785-2658-F714-D6FA-CCEF58672B81}" dt="2025-03-12T18:16:14.303" v="4"/>
          <ac:picMkLst>
            <pc:docMk/>
            <pc:sldMk cId="407568384" sldId="288"/>
            <ac:picMk id="3" creationId="{B878E7FA-7728-34DE-7775-7B483A4454C4}"/>
          </ac:picMkLst>
        </pc:picChg>
      </pc:sldChg>
    </pc:docChg>
  </pc:docChgLst>
  <pc:docChgLst>
    <pc:chgData name="Duguay Roxanne" userId="S::duguay.rox@csdm.qc.ca::a94a03d9-b187-4ac3-8866-330c6c59c01f" providerId="AD" clId="Web-{50F081FD-668D-5A93-FBC8-10DBACB8D5FB}"/>
    <pc:docChg chg="addSld modSld">
      <pc:chgData name="Duguay Roxanne" userId="S::duguay.rox@csdm.qc.ca::a94a03d9-b187-4ac3-8866-330c6c59c01f" providerId="AD" clId="Web-{50F081FD-668D-5A93-FBC8-10DBACB8D5FB}" dt="2025-03-11T18:39:12.176" v="77"/>
      <pc:docMkLst>
        <pc:docMk/>
      </pc:docMkLst>
      <pc:sldChg chg="addSp delSp modSp">
        <pc:chgData name="Duguay Roxanne" userId="S::duguay.rox@csdm.qc.ca::a94a03d9-b187-4ac3-8866-330c6c59c01f" providerId="AD" clId="Web-{50F081FD-668D-5A93-FBC8-10DBACB8D5FB}" dt="2025-03-11T18:34:47.595" v="25" actId="20577"/>
        <pc:sldMkLst>
          <pc:docMk/>
          <pc:sldMk cId="105318712" sldId="289"/>
        </pc:sldMkLst>
        <pc:spChg chg="mod">
          <ac:chgData name="Duguay Roxanne" userId="S::duguay.rox@csdm.qc.ca::a94a03d9-b187-4ac3-8866-330c6c59c01f" providerId="AD" clId="Web-{50F081FD-668D-5A93-FBC8-10DBACB8D5FB}" dt="2025-03-11T18:33:41.813" v="12" actId="20577"/>
          <ac:spMkLst>
            <pc:docMk/>
            <pc:sldMk cId="105318712" sldId="289"/>
            <ac:spMk id="2" creationId="{34C3D6ED-CBBE-4630-3F06-79E19DEA88F6}"/>
          </ac:spMkLst>
        </pc:spChg>
        <pc:spChg chg="add mod">
          <ac:chgData name="Duguay Roxanne" userId="S::duguay.rox@csdm.qc.ca::a94a03d9-b187-4ac3-8866-330c6c59c01f" providerId="AD" clId="Web-{50F081FD-668D-5A93-FBC8-10DBACB8D5FB}" dt="2025-03-11T18:34:47.595" v="25" actId="20577"/>
          <ac:spMkLst>
            <pc:docMk/>
            <pc:sldMk cId="105318712" sldId="289"/>
            <ac:spMk id="6" creationId="{866C719B-AF4B-D249-57AF-A22865F7F12C}"/>
          </ac:spMkLst>
        </pc:spChg>
        <pc:picChg chg="add del mod">
          <ac:chgData name="Duguay Roxanne" userId="S::duguay.rox@csdm.qc.ca::a94a03d9-b187-4ac3-8866-330c6c59c01f" providerId="AD" clId="Web-{50F081FD-668D-5A93-FBC8-10DBACB8D5FB}" dt="2025-03-11T18:32:36.936" v="3"/>
          <ac:picMkLst>
            <pc:docMk/>
            <pc:sldMk cId="105318712" sldId="289"/>
            <ac:picMk id="3" creationId="{B932ABFE-C2A9-BB5F-7CD0-2A638FD9C61F}"/>
          </ac:picMkLst>
        </pc:picChg>
        <pc:picChg chg="add del mod modCrop">
          <ac:chgData name="Duguay Roxanne" userId="S::duguay.rox@csdm.qc.ca::a94a03d9-b187-4ac3-8866-330c6c59c01f" providerId="AD" clId="Web-{50F081FD-668D-5A93-FBC8-10DBACB8D5FB}" dt="2025-03-11T18:34:02.579" v="14"/>
          <ac:picMkLst>
            <pc:docMk/>
            <pc:sldMk cId="105318712" sldId="289"/>
            <ac:picMk id="5" creationId="{8E6D0722-B019-F43C-288C-B45289C7A704}"/>
          </ac:picMkLst>
        </pc:picChg>
      </pc:sldChg>
      <pc:sldChg chg="new">
        <pc:chgData name="Duguay Roxanne" userId="S::duguay.rox@csdm.qc.ca::a94a03d9-b187-4ac3-8866-330c6c59c01f" providerId="AD" clId="Web-{50F081FD-668D-5A93-FBC8-10DBACB8D5FB}" dt="2025-03-11T18:34:54.220" v="26"/>
        <pc:sldMkLst>
          <pc:docMk/>
          <pc:sldMk cId="4291384468" sldId="292"/>
        </pc:sldMkLst>
      </pc:sldChg>
      <pc:sldChg chg="addSp delSp modSp add replId">
        <pc:chgData name="Duguay Roxanne" userId="S::duguay.rox@csdm.qc.ca::a94a03d9-b187-4ac3-8866-330c6c59c01f" providerId="AD" clId="Web-{50F081FD-668D-5A93-FBC8-10DBACB8D5FB}" dt="2025-03-11T18:39:12.176" v="77"/>
        <pc:sldMkLst>
          <pc:docMk/>
          <pc:sldMk cId="2241368975" sldId="293"/>
        </pc:sldMkLst>
        <pc:spChg chg="mod">
          <ac:chgData name="Duguay Roxanne" userId="S::duguay.rox@csdm.qc.ca::a94a03d9-b187-4ac3-8866-330c6c59c01f" providerId="AD" clId="Web-{50F081FD-668D-5A93-FBC8-10DBACB8D5FB}" dt="2025-03-11T18:38:02.222" v="70" actId="20577"/>
          <ac:spMkLst>
            <pc:docMk/>
            <pc:sldMk cId="2241368975" sldId="293"/>
            <ac:spMk id="2" creationId="{43360E04-A244-C7F9-F657-D7844EB36DBB}"/>
          </ac:spMkLst>
        </pc:spChg>
        <pc:picChg chg="add del mod">
          <ac:chgData name="Duguay Roxanne" userId="S::duguay.rox@csdm.qc.ca::a94a03d9-b187-4ac3-8866-330c6c59c01f" providerId="AD" clId="Web-{50F081FD-668D-5A93-FBC8-10DBACB8D5FB}" dt="2025-03-11T18:39:12.176" v="77"/>
          <ac:picMkLst>
            <pc:docMk/>
            <pc:sldMk cId="2241368975" sldId="293"/>
            <ac:picMk id="3" creationId="{C5E55888-C116-95D7-D6F4-E8E46E5761C2}"/>
          </ac:picMkLst>
        </pc:picChg>
      </pc:sldChg>
    </pc:docChg>
  </pc:docChgLst>
  <pc:docChgLst>
    <pc:chgData name="Duguay Roxanne" userId="S::duguay.rox@csdm.qc.ca::a94a03d9-b187-4ac3-8866-330c6c59c01f" providerId="AD" clId="Web-{C75489AF-DC37-0A69-EAB7-D61A00282060}"/>
    <pc:docChg chg="addSld delSld modSld sldOrd">
      <pc:chgData name="Duguay Roxanne" userId="S::duguay.rox@csdm.qc.ca::a94a03d9-b187-4ac3-8866-330c6c59c01f" providerId="AD" clId="Web-{C75489AF-DC37-0A69-EAB7-D61A00282060}" dt="2025-02-28T18:54:26.065" v="1858"/>
      <pc:docMkLst>
        <pc:docMk/>
      </pc:docMkLst>
      <pc:sldChg chg="modNotes">
        <pc:chgData name="Duguay Roxanne" userId="S::duguay.rox@csdm.qc.ca::a94a03d9-b187-4ac3-8866-330c6c59c01f" providerId="AD" clId="Web-{C75489AF-DC37-0A69-EAB7-D61A00282060}" dt="2025-02-28T18:54:26.065" v="1858"/>
        <pc:sldMkLst>
          <pc:docMk/>
          <pc:sldMk cId="0" sldId="257"/>
        </pc:sldMkLst>
      </pc:sldChg>
      <pc:sldChg chg="addSp delSp modSp">
        <pc:chgData name="Duguay Roxanne" userId="S::duguay.rox@csdm.qc.ca::a94a03d9-b187-4ac3-8866-330c6c59c01f" providerId="AD" clId="Web-{C75489AF-DC37-0A69-EAB7-D61A00282060}" dt="2025-02-28T15:29:18.236" v="428" actId="20577"/>
        <pc:sldMkLst>
          <pc:docMk/>
          <pc:sldMk cId="0" sldId="260"/>
        </pc:sldMkLst>
        <pc:spChg chg="mod">
          <ac:chgData name="Duguay Roxanne" userId="S::duguay.rox@csdm.qc.ca::a94a03d9-b187-4ac3-8866-330c6c59c01f" providerId="AD" clId="Web-{C75489AF-DC37-0A69-EAB7-D61A00282060}" dt="2025-02-28T15:29:18.236" v="428" actId="20577"/>
          <ac:spMkLst>
            <pc:docMk/>
            <pc:sldMk cId="0" sldId="260"/>
            <ac:spMk id="58" creationId="{00000000-0000-0000-0000-000000000000}"/>
          </ac:spMkLst>
        </pc:spChg>
      </pc:sldChg>
      <pc:sldChg chg="modSp">
        <pc:chgData name="Duguay Roxanne" userId="S::duguay.rox@csdm.qc.ca::a94a03d9-b187-4ac3-8866-330c6c59c01f" providerId="AD" clId="Web-{C75489AF-DC37-0A69-EAB7-D61A00282060}" dt="2025-02-28T15:05:46.142" v="69" actId="1076"/>
        <pc:sldMkLst>
          <pc:docMk/>
          <pc:sldMk cId="0" sldId="261"/>
        </pc:sldMkLst>
        <pc:graphicFrameChg chg="mod modGraphic">
          <ac:chgData name="Duguay Roxanne" userId="S::duguay.rox@csdm.qc.ca::a94a03d9-b187-4ac3-8866-330c6c59c01f" providerId="AD" clId="Web-{C75489AF-DC37-0A69-EAB7-D61A00282060}" dt="2025-02-28T15:05:46.142" v="69" actId="1076"/>
          <ac:graphicFrameMkLst>
            <pc:docMk/>
            <pc:sldMk cId="0" sldId="261"/>
            <ac:graphicFrameMk id="65" creationId="{00000000-0000-0000-0000-000000000000}"/>
          </ac:graphicFrameMkLst>
        </pc:graphicFrameChg>
      </pc:sldChg>
      <pc:sldChg chg="addSp delSp modSp">
        <pc:chgData name="Duguay Roxanne" userId="S::duguay.rox@csdm.qc.ca::a94a03d9-b187-4ac3-8866-330c6c59c01f" providerId="AD" clId="Web-{C75489AF-DC37-0A69-EAB7-D61A00282060}" dt="2025-02-28T14:45:35.093" v="37" actId="14100"/>
        <pc:sldMkLst>
          <pc:docMk/>
          <pc:sldMk cId="407568384" sldId="288"/>
        </pc:sldMkLst>
        <pc:spChg chg="add mod ord">
          <ac:chgData name="Duguay Roxanne" userId="S::duguay.rox@csdm.qc.ca::a94a03d9-b187-4ac3-8866-330c6c59c01f" providerId="AD" clId="Web-{C75489AF-DC37-0A69-EAB7-D61A00282060}" dt="2025-02-28T14:45:26.062" v="36"/>
          <ac:spMkLst>
            <pc:docMk/>
            <pc:sldMk cId="407568384" sldId="288"/>
            <ac:spMk id="7" creationId="{7FEEBD4B-0E09-83D5-4193-9834D4B22124}"/>
          </ac:spMkLst>
        </pc:spChg>
        <pc:cxnChg chg="add mod">
          <ac:chgData name="Duguay Roxanne" userId="S::duguay.rox@csdm.qc.ca::a94a03d9-b187-4ac3-8866-330c6c59c01f" providerId="AD" clId="Web-{C75489AF-DC37-0A69-EAB7-D61A00282060}" dt="2025-02-28T14:45:35.093" v="37" actId="14100"/>
          <ac:cxnSpMkLst>
            <pc:docMk/>
            <pc:sldMk cId="407568384" sldId="288"/>
            <ac:cxnSpMk id="9" creationId="{81E26E54-DE4E-57B2-B281-E2B3EC48EB0C}"/>
          </ac:cxnSpMkLst>
        </pc:cxnChg>
        <pc:cxnChg chg="add mod">
          <ac:chgData name="Duguay Roxanne" userId="S::duguay.rox@csdm.qc.ca::a94a03d9-b187-4ac3-8866-330c6c59c01f" providerId="AD" clId="Web-{C75489AF-DC37-0A69-EAB7-D61A00282060}" dt="2025-02-28T14:45:17.937" v="35" actId="14100"/>
          <ac:cxnSpMkLst>
            <pc:docMk/>
            <pc:sldMk cId="407568384" sldId="288"/>
            <ac:cxnSpMk id="10" creationId="{24CAAF77-612E-1A1B-2E7C-25B4E1A6047F}"/>
          </ac:cxnSpMkLst>
        </pc:cxnChg>
      </pc:sldChg>
      <pc:sldChg chg="delSp modSp add replId">
        <pc:chgData name="Duguay Roxanne" userId="S::duguay.rox@csdm.qc.ca::a94a03d9-b187-4ac3-8866-330c6c59c01f" providerId="AD" clId="Web-{C75489AF-DC37-0A69-EAB7-D61A00282060}" dt="2025-02-28T14:48:12.156" v="50"/>
        <pc:sldMkLst>
          <pc:docMk/>
          <pc:sldMk cId="105318712" sldId="289"/>
        </pc:sldMkLst>
      </pc:sldChg>
      <pc:sldChg chg="addSp delSp modSp add replId">
        <pc:chgData name="Duguay Roxanne" userId="S::duguay.rox@csdm.qc.ca::a94a03d9-b187-4ac3-8866-330c6c59c01f" providerId="AD" clId="Web-{C75489AF-DC37-0A69-EAB7-D61A00282060}" dt="2025-02-28T16:24:31.882" v="892" actId="1076"/>
        <pc:sldMkLst>
          <pc:docMk/>
          <pc:sldMk cId="181459421" sldId="290"/>
        </pc:sldMkLst>
        <pc:spChg chg="add mod">
          <ac:chgData name="Duguay Roxanne" userId="S::duguay.rox@csdm.qc.ca::a94a03d9-b187-4ac3-8866-330c6c59c01f" providerId="AD" clId="Web-{C75489AF-DC37-0A69-EAB7-D61A00282060}" dt="2025-02-28T16:14:33.901" v="806" actId="1076"/>
          <ac:spMkLst>
            <pc:docMk/>
            <pc:sldMk cId="181459421" sldId="290"/>
            <ac:spMk id="3" creationId="{B896D1AB-ADE8-9C6B-6C6B-AFC01B09A1AF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14:39.011" v="807" actId="1076"/>
          <ac:spMkLst>
            <pc:docMk/>
            <pc:sldMk cId="181459421" sldId="290"/>
            <ac:spMk id="4" creationId="{9D8958DB-C457-0816-2D2A-2628CD75551C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14:30.120" v="805" actId="1076"/>
          <ac:spMkLst>
            <pc:docMk/>
            <pc:sldMk cId="181459421" sldId="290"/>
            <ac:spMk id="5" creationId="{6B939838-058C-8D81-A497-10E42DA5D266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24:31.882" v="892" actId="1076"/>
          <ac:spMkLst>
            <pc:docMk/>
            <pc:sldMk cId="181459421" sldId="290"/>
            <ac:spMk id="6" creationId="{DC5A3ABD-39F3-94A7-DD9F-6D5749193434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14:39.026" v="809" actId="1076"/>
          <ac:spMkLst>
            <pc:docMk/>
            <pc:sldMk cId="181459421" sldId="290"/>
            <ac:spMk id="7" creationId="{066EAD8F-E7A4-819B-1AB4-7DFE99EADD2C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21:42.191" v="859" actId="1076"/>
          <ac:spMkLst>
            <pc:docMk/>
            <pc:sldMk cId="181459421" sldId="290"/>
            <ac:spMk id="12" creationId="{57C1E9EF-3A1A-DDD9-AFAB-983C1701E9D2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21:42.207" v="860" actId="1076"/>
          <ac:spMkLst>
            <pc:docMk/>
            <pc:sldMk cId="181459421" sldId="290"/>
            <ac:spMk id="13" creationId="{80A85946-A1B3-2762-FC18-CE3D15A6B8D7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21:42.223" v="861" actId="1076"/>
          <ac:spMkLst>
            <pc:docMk/>
            <pc:sldMk cId="181459421" sldId="290"/>
            <ac:spMk id="14" creationId="{8734F7B5-47D5-0EDF-EDD5-B1DDACC48C43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24:11.054" v="888" actId="14100"/>
          <ac:spMkLst>
            <pc:docMk/>
            <pc:sldMk cId="181459421" sldId="290"/>
            <ac:spMk id="22" creationId="{06F48FD3-81E3-87AF-F494-795237ED4584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24:11.069" v="889" actId="14100"/>
          <ac:spMkLst>
            <pc:docMk/>
            <pc:sldMk cId="181459421" sldId="290"/>
            <ac:spMk id="23" creationId="{1DA8D3B3-AB38-AF15-B7F0-3CCFC5285EC4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24:11.101" v="890" actId="14100"/>
          <ac:spMkLst>
            <pc:docMk/>
            <pc:sldMk cId="181459421" sldId="290"/>
            <ac:spMk id="24" creationId="{EB718EAF-0600-E2B3-F1D1-4D6397A363C0}"/>
          </ac:spMkLst>
        </pc:spChg>
        <pc:spChg chg="mod">
          <ac:chgData name="Duguay Roxanne" userId="S::duguay.rox@csdm.qc.ca::a94a03d9-b187-4ac3-8866-330c6c59c01f" providerId="AD" clId="Web-{C75489AF-DC37-0A69-EAB7-D61A00282060}" dt="2025-02-28T15:54:58.971" v="562"/>
          <ac:spMkLst>
            <pc:docMk/>
            <pc:sldMk cId="181459421" sldId="290"/>
            <ac:spMk id="58" creationId="{D74EE872-8B18-3AB1-410F-7EFC375C4D35}"/>
          </ac:spMkLst>
        </pc:spChg>
        <pc:picChg chg="add mod">
          <ac:chgData name="Duguay Roxanne" userId="S::duguay.rox@csdm.qc.ca::a94a03d9-b187-4ac3-8866-330c6c59c01f" providerId="AD" clId="Web-{C75489AF-DC37-0A69-EAB7-D61A00282060}" dt="2025-02-28T16:24:21.507" v="891" actId="1076"/>
          <ac:picMkLst>
            <pc:docMk/>
            <pc:sldMk cId="181459421" sldId="290"/>
            <ac:picMk id="25" creationId="{17BAE9E5-18D3-23FA-FFC0-BFFDB04EF02D}"/>
          </ac:picMkLst>
        </pc:picChg>
        <pc:picChg chg="add mod">
          <ac:chgData name="Duguay Roxanne" userId="S::duguay.rox@csdm.qc.ca::a94a03d9-b187-4ac3-8866-330c6c59c01f" providerId="AD" clId="Web-{C75489AF-DC37-0A69-EAB7-D61A00282060}" dt="2025-02-28T16:20:30.768" v="857" actId="1076"/>
          <ac:picMkLst>
            <pc:docMk/>
            <pc:sldMk cId="181459421" sldId="290"/>
            <ac:picMk id="26" creationId="{D208A16D-D1C2-0F80-9EB8-0BBC6B280525}"/>
          </ac:picMkLst>
        </pc:picChg>
        <pc:picChg chg="add mod">
          <ac:chgData name="Duguay Roxanne" userId="S::duguay.rox@csdm.qc.ca::a94a03d9-b187-4ac3-8866-330c6c59c01f" providerId="AD" clId="Web-{C75489AF-DC37-0A69-EAB7-D61A00282060}" dt="2025-02-28T16:23:18.287" v="884" actId="1076"/>
          <ac:picMkLst>
            <pc:docMk/>
            <pc:sldMk cId="181459421" sldId="290"/>
            <ac:picMk id="29" creationId="{C9F89DE0-B412-4124-D5C8-1F893001108C}"/>
          </ac:picMkLst>
        </pc:picChg>
        <pc:picChg chg="add mod">
          <ac:chgData name="Duguay Roxanne" userId="S::duguay.rox@csdm.qc.ca::a94a03d9-b187-4ac3-8866-330c6c59c01f" providerId="AD" clId="Web-{C75489AF-DC37-0A69-EAB7-D61A00282060}" dt="2025-02-28T16:22:53.552" v="877" actId="1076"/>
          <ac:picMkLst>
            <pc:docMk/>
            <pc:sldMk cId="181459421" sldId="290"/>
            <ac:picMk id="30" creationId="{74E9B0B0-5DF7-A63D-4E88-A8416D5AC956}"/>
          </ac:picMkLst>
        </pc:picChg>
        <pc:picChg chg="add mod">
          <ac:chgData name="Duguay Roxanne" userId="S::duguay.rox@csdm.qc.ca::a94a03d9-b187-4ac3-8866-330c6c59c01f" providerId="AD" clId="Web-{C75489AF-DC37-0A69-EAB7-D61A00282060}" dt="2025-02-28T16:23:11.006" v="881" actId="1076"/>
          <ac:picMkLst>
            <pc:docMk/>
            <pc:sldMk cId="181459421" sldId="290"/>
            <ac:picMk id="31" creationId="{25AE7370-BE5C-52CF-3A0E-2065E610DA02}"/>
          </ac:picMkLst>
        </pc:picChg>
      </pc:sldChg>
      <pc:sldChg chg="addSp delSp modSp new del ord">
        <pc:chgData name="Duguay Roxanne" userId="S::duguay.rox@csdm.qc.ca::a94a03d9-b187-4ac3-8866-330c6c59c01f" providerId="AD" clId="Web-{C75489AF-DC37-0A69-EAB7-D61A00282060}" dt="2025-02-28T15:28:57.533" v="425"/>
        <pc:sldMkLst>
          <pc:docMk/>
          <pc:sldMk cId="2447508772" sldId="290"/>
        </pc:sldMkLst>
      </pc:sldChg>
      <pc:sldChg chg="addSp delSp modSp new modNotes">
        <pc:chgData name="Duguay Roxanne" userId="S::duguay.rox@csdm.qc.ca::a94a03d9-b187-4ac3-8866-330c6c59c01f" providerId="AD" clId="Web-{C75489AF-DC37-0A69-EAB7-D61A00282060}" dt="2025-02-28T18:52:30.375" v="1835" actId="1076"/>
        <pc:sldMkLst>
          <pc:docMk/>
          <pc:sldMk cId="609138590" sldId="291"/>
        </pc:sldMkLst>
        <pc:spChg chg="mod">
          <ac:chgData name="Duguay Roxanne" userId="S::duguay.rox@csdm.qc.ca::a94a03d9-b187-4ac3-8866-330c6c59c01f" providerId="AD" clId="Web-{C75489AF-DC37-0A69-EAB7-D61A00282060}" dt="2025-02-28T16:25:06.477" v="907" actId="20577"/>
          <ac:spMkLst>
            <pc:docMk/>
            <pc:sldMk cId="609138590" sldId="291"/>
            <ac:spMk id="2" creationId="{B7BB6975-3292-B018-B594-A4CFF3613D48}"/>
          </ac:spMkLst>
        </pc:spChg>
        <pc:spChg chg="mod">
          <ac:chgData name="Duguay Roxanne" userId="S::duguay.rox@csdm.qc.ca::a94a03d9-b187-4ac3-8866-330c6c59c01f" providerId="AD" clId="Web-{C75489AF-DC37-0A69-EAB7-D61A00282060}" dt="2025-02-28T16:54:04.778" v="1158" actId="20577"/>
          <ac:spMkLst>
            <pc:docMk/>
            <pc:sldMk cId="609138590" sldId="291"/>
            <ac:spMk id="3" creationId="{8868E0CE-3A7B-B958-9228-52A29FE0A5B8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8:15:05.413" v="1335" actId="20577"/>
          <ac:spMkLst>
            <pc:docMk/>
            <pc:sldMk cId="609138590" sldId="291"/>
            <ac:spMk id="5" creationId="{BB5BA7C9-A3FA-E854-C51B-40E9DCF32A69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53:36.371" v="1154" actId="1076"/>
          <ac:spMkLst>
            <pc:docMk/>
            <pc:sldMk cId="609138590" sldId="291"/>
            <ac:spMk id="8" creationId="{0D9C04E1-572B-2520-17FB-9AA83B899BB7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53:31.652" v="1153" actId="1076"/>
          <ac:spMkLst>
            <pc:docMk/>
            <pc:sldMk cId="609138590" sldId="291"/>
            <ac:spMk id="9" creationId="{C9A1C9D8-967A-8D5C-C840-9323F72B717F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53:19.090" v="1149" actId="1076"/>
          <ac:spMkLst>
            <pc:docMk/>
            <pc:sldMk cId="609138590" sldId="291"/>
            <ac:spMk id="11" creationId="{43EAE38F-AD31-8132-227C-894F14B84533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52:45.901" v="1141" actId="20577"/>
          <ac:spMkLst>
            <pc:docMk/>
            <pc:sldMk cId="609138590" sldId="291"/>
            <ac:spMk id="12" creationId="{4C5EBEC6-069B-63CD-D813-6CB75293B7AF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53:24.105" v="1151" actId="1076"/>
          <ac:spMkLst>
            <pc:docMk/>
            <pc:sldMk cId="609138590" sldId="291"/>
            <ac:spMk id="13" creationId="{7B42A39A-8314-E430-1265-EA5924E00605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53:15.386" v="1148" actId="1076"/>
          <ac:spMkLst>
            <pc:docMk/>
            <pc:sldMk cId="609138590" sldId="291"/>
            <ac:spMk id="18" creationId="{833C9C47-5340-8FF7-15D5-BE5301274CE6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53:11.918" v="1147" actId="1076"/>
          <ac:spMkLst>
            <pc:docMk/>
            <pc:sldMk cId="609138590" sldId="291"/>
            <ac:spMk id="19" creationId="{79B8BAE4-D113-1758-61DD-76EBB899E393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6:53:04.277" v="1146" actId="1076"/>
          <ac:spMkLst>
            <pc:docMk/>
            <pc:sldMk cId="609138590" sldId="291"/>
            <ac:spMk id="20" creationId="{A9DE5B73-247A-E826-37B7-4A23814B4945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8:02:40.322" v="1255" actId="1076"/>
          <ac:spMkLst>
            <pc:docMk/>
            <pc:sldMk cId="609138590" sldId="291"/>
            <ac:spMk id="21" creationId="{844F688F-8FB7-BB21-5062-28324E0966BD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7:00:44.833" v="1227"/>
          <ac:spMkLst>
            <pc:docMk/>
            <pc:sldMk cId="609138590" sldId="291"/>
            <ac:spMk id="24" creationId="{1E6E8369-47FF-C22B-81C2-76872DA230E1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8:50:07.279" v="1821" actId="14100"/>
          <ac:spMkLst>
            <pc:docMk/>
            <pc:sldMk cId="609138590" sldId="291"/>
            <ac:spMk id="31" creationId="{4D081678-DCC9-6153-B117-881EBDC38147}"/>
          </ac:spMkLst>
        </pc:spChg>
        <pc:spChg chg="add mod">
          <ac:chgData name="Duguay Roxanne" userId="S::duguay.rox@csdm.qc.ca::a94a03d9-b187-4ac3-8866-330c6c59c01f" providerId="AD" clId="Web-{C75489AF-DC37-0A69-EAB7-D61A00282060}" dt="2025-02-28T18:52:30.375" v="1835" actId="1076"/>
          <ac:spMkLst>
            <pc:docMk/>
            <pc:sldMk cId="609138590" sldId="291"/>
            <ac:spMk id="32" creationId="{51E36508-A1FB-4650-2384-E4EC06390248}"/>
          </ac:spMkLst>
        </pc:spChg>
        <pc:picChg chg="add mod">
          <ac:chgData name="Duguay Roxanne" userId="S::duguay.rox@csdm.qc.ca::a94a03d9-b187-4ac3-8866-330c6c59c01f" providerId="AD" clId="Web-{C75489AF-DC37-0A69-EAB7-D61A00282060}" dt="2025-02-28T16:53:28.512" v="1152" actId="1076"/>
          <ac:picMkLst>
            <pc:docMk/>
            <pc:sldMk cId="609138590" sldId="291"/>
            <ac:picMk id="7" creationId="{45E66592-C508-D01F-E9D7-1A6FC5B3B5B3}"/>
          </ac:picMkLst>
        </pc:picChg>
        <pc:picChg chg="add mod">
          <ac:chgData name="Duguay Roxanne" userId="S::duguay.rox@csdm.qc.ca::a94a03d9-b187-4ac3-8866-330c6c59c01f" providerId="AD" clId="Web-{C75489AF-DC37-0A69-EAB7-D61A00282060}" dt="2025-02-28T16:53:20.730" v="1150" actId="1076"/>
          <ac:picMkLst>
            <pc:docMk/>
            <pc:sldMk cId="609138590" sldId="291"/>
            <ac:picMk id="16" creationId="{70AD28E9-D318-59C4-0413-5B1BB3BD2738}"/>
          </ac:picMkLst>
        </pc:picChg>
        <pc:picChg chg="add mod">
          <ac:chgData name="Duguay Roxanne" userId="S::duguay.rox@csdm.qc.ca::a94a03d9-b187-4ac3-8866-330c6c59c01f" providerId="AD" clId="Web-{C75489AF-DC37-0A69-EAB7-D61A00282060}" dt="2025-02-28T18:39:27.002" v="1522" actId="1076"/>
          <ac:picMkLst>
            <pc:docMk/>
            <pc:sldMk cId="609138590" sldId="291"/>
            <ac:picMk id="22" creationId="{2E4AF3C7-B0C6-7252-DBB7-39040B8454AD}"/>
          </ac:picMkLst>
        </pc:picChg>
        <pc:picChg chg="add mod">
          <ac:chgData name="Duguay Roxanne" userId="S::duguay.rox@csdm.qc.ca::a94a03d9-b187-4ac3-8866-330c6c59c01f" providerId="AD" clId="Web-{C75489AF-DC37-0A69-EAB7-D61A00282060}" dt="2025-02-28T18:38:18.548" v="1505" actId="14100"/>
          <ac:picMkLst>
            <pc:docMk/>
            <pc:sldMk cId="609138590" sldId="291"/>
            <ac:picMk id="23" creationId="{ED95AE22-AF1A-E43E-2B2F-BD71489EA21C}"/>
          </ac:picMkLst>
        </pc:picChg>
        <pc:picChg chg="add mod ord">
          <ac:chgData name="Duguay Roxanne" userId="S::duguay.rox@csdm.qc.ca::a94a03d9-b187-4ac3-8866-330c6c59c01f" providerId="AD" clId="Web-{C75489AF-DC37-0A69-EAB7-D61A00282060}" dt="2025-02-28T18:02:28.306" v="1254"/>
          <ac:picMkLst>
            <pc:docMk/>
            <pc:sldMk cId="609138590" sldId="291"/>
            <ac:picMk id="25" creationId="{28EA4F3F-8018-A58B-D9C9-ADCE6B5D555C}"/>
          </ac:picMkLst>
        </pc:picChg>
        <pc:picChg chg="add mod">
          <ac:chgData name="Duguay Roxanne" userId="S::duguay.rox@csdm.qc.ca::a94a03d9-b187-4ac3-8866-330c6c59c01f" providerId="AD" clId="Web-{C75489AF-DC37-0A69-EAB7-D61A00282060}" dt="2025-02-28T18:38:00.860" v="1501" actId="14100"/>
          <ac:picMkLst>
            <pc:docMk/>
            <pc:sldMk cId="609138590" sldId="291"/>
            <ac:picMk id="26" creationId="{DED290F4-B8CC-B71D-0C83-9635028F3113}"/>
          </ac:picMkLst>
        </pc:picChg>
        <pc:picChg chg="add mod">
          <ac:chgData name="Duguay Roxanne" userId="S::duguay.rox@csdm.qc.ca::a94a03d9-b187-4ac3-8866-330c6c59c01f" providerId="AD" clId="Web-{C75489AF-DC37-0A69-EAB7-D61A00282060}" dt="2025-02-28T18:38:55.986" v="1512" actId="1076"/>
          <ac:picMkLst>
            <pc:docMk/>
            <pc:sldMk cId="609138590" sldId="291"/>
            <ac:picMk id="27" creationId="{D93FF6F2-661E-B0E3-B8B1-56A7878AD8A9}"/>
          </ac:picMkLst>
        </pc:picChg>
        <pc:picChg chg="add mod">
          <ac:chgData name="Duguay Roxanne" userId="S::duguay.rox@csdm.qc.ca::a94a03d9-b187-4ac3-8866-330c6c59c01f" providerId="AD" clId="Web-{C75489AF-DC37-0A69-EAB7-D61A00282060}" dt="2025-02-28T18:40:35.894" v="1546" actId="14100"/>
          <ac:picMkLst>
            <pc:docMk/>
            <pc:sldMk cId="609138590" sldId="291"/>
            <ac:picMk id="30" creationId="{91E297A0-59B3-3F8B-9D8A-C77B946FB605}"/>
          </ac:picMkLst>
        </pc:picChg>
        <pc:inkChg chg="add mod">
          <ac:chgData name="Duguay Roxanne" userId="S::duguay.rox@csdm.qc.ca::a94a03d9-b187-4ac3-8866-330c6c59c01f" providerId="AD" clId="Web-{C75489AF-DC37-0A69-EAB7-D61A00282060}" dt="2025-02-28T18:28:52.069" v="1341" actId="1076"/>
          <ac:inkMkLst>
            <pc:docMk/>
            <pc:sldMk cId="609138590" sldId="291"/>
            <ac:inkMk id="6" creationId="{90CF8D0A-C93F-EF71-B56A-CB22300B84B7}"/>
          </ac:inkMkLst>
        </pc:inkChg>
        <pc:inkChg chg="add mod">
          <ac:chgData name="Duguay Roxanne" userId="S::duguay.rox@csdm.qc.ca::a94a03d9-b187-4ac3-8866-330c6c59c01f" providerId="AD" clId="Web-{C75489AF-DC37-0A69-EAB7-D61A00282060}" dt="2025-02-28T18:29:18.569" v="1346" actId="1076"/>
          <ac:inkMkLst>
            <pc:docMk/>
            <pc:sldMk cId="609138590" sldId="291"/>
            <ac:inkMk id="10" creationId="{98404386-9AE9-7775-314F-6E5758C2E6AF}"/>
          </ac:inkMkLst>
        </pc:inkChg>
        <pc:inkChg chg="add mod">
          <ac:chgData name="Duguay Roxanne" userId="S::duguay.rox@csdm.qc.ca::a94a03d9-b187-4ac3-8866-330c6c59c01f" providerId="AD" clId="Web-{C75489AF-DC37-0A69-EAB7-D61A00282060}" dt="2025-02-28T18:28:48.162" v="1340" actId="1076"/>
          <ac:inkMkLst>
            <pc:docMk/>
            <pc:sldMk cId="609138590" sldId="291"/>
            <ac:inkMk id="14" creationId="{B2F2D23F-0D8B-AE4E-7353-BD17481A4065}"/>
          </ac:inkMkLst>
        </pc:inkChg>
        <pc:inkChg chg="add mod">
          <ac:chgData name="Duguay Roxanne" userId="S::duguay.rox@csdm.qc.ca::a94a03d9-b187-4ac3-8866-330c6c59c01f" providerId="AD" clId="Web-{C75489AF-DC37-0A69-EAB7-D61A00282060}" dt="2025-02-28T18:29:18.600" v="1347" actId="1076"/>
          <ac:inkMkLst>
            <pc:docMk/>
            <pc:sldMk cId="609138590" sldId="291"/>
            <ac:inkMk id="15" creationId="{AAE1465C-8239-BA23-26AE-D84A5C15D399}"/>
          </ac:inkMkLst>
        </pc:inkChg>
        <pc:cxnChg chg="add mod">
          <ac:chgData name="Duguay Roxanne" userId="S::duguay.rox@csdm.qc.ca::a94a03d9-b187-4ac3-8866-330c6c59c01f" providerId="AD" clId="Web-{C75489AF-DC37-0A69-EAB7-D61A00282060}" dt="2025-02-28T17:02:54.429" v="1251"/>
          <ac:cxnSpMkLst>
            <pc:docMk/>
            <pc:sldMk cId="609138590" sldId="291"/>
            <ac:cxnSpMk id="28" creationId="{E4D636A3-5921-01F5-B0CF-39D8FBB12B4A}"/>
          </ac:cxnSpMkLst>
        </pc:cxnChg>
        <pc:cxnChg chg="add mod">
          <ac:chgData name="Duguay Roxanne" userId="S::duguay.rox@csdm.qc.ca::a94a03d9-b187-4ac3-8866-330c6c59c01f" providerId="AD" clId="Web-{C75489AF-DC37-0A69-EAB7-D61A00282060}" dt="2025-02-28T17:02:54.445" v="1252"/>
          <ac:cxnSpMkLst>
            <pc:docMk/>
            <pc:sldMk cId="609138590" sldId="291"/>
            <ac:cxnSpMk id="29" creationId="{0947F421-6374-1150-7232-5B58BA3A883A}"/>
          </ac:cxnSpMkLst>
        </pc:cxnChg>
      </pc:sldChg>
    </pc:docChg>
  </pc:docChgLst>
  <pc:docChgLst>
    <pc:chgData name="Duguay Roxanne" userId="S::duguay.rox@csdm.qc.ca::a94a03d9-b187-4ac3-8866-330c6c59c01f" providerId="AD" clId="Web-{CE0C017F-8DEA-1F2C-EB8D-C5E5E18CD36D}"/>
    <pc:docChg chg="mod addSld modSld">
      <pc:chgData name="Duguay Roxanne" userId="S::duguay.rox@csdm.qc.ca::a94a03d9-b187-4ac3-8866-330c6c59c01f" providerId="AD" clId="Web-{CE0C017F-8DEA-1F2C-EB8D-C5E5E18CD36D}" dt="2025-02-20T14:21:33.150" v="72" actId="1076"/>
      <pc:docMkLst>
        <pc:docMk/>
      </pc:docMkLst>
      <pc:sldChg chg="addSp delSp modSp">
        <pc:chgData name="Duguay Roxanne" userId="S::duguay.rox@csdm.qc.ca::a94a03d9-b187-4ac3-8866-330c6c59c01f" providerId="AD" clId="Web-{CE0C017F-8DEA-1F2C-EB8D-C5E5E18CD36D}" dt="2025-02-20T13:56:02.438" v="19" actId="1076"/>
        <pc:sldMkLst>
          <pc:docMk/>
          <pc:sldMk cId="0" sldId="257"/>
        </pc:sldMkLst>
        <pc:picChg chg="add mod">
          <ac:chgData name="Duguay Roxanne" userId="S::duguay.rox@csdm.qc.ca::a94a03d9-b187-4ac3-8866-330c6c59c01f" providerId="AD" clId="Web-{CE0C017F-8DEA-1F2C-EB8D-C5E5E18CD36D}" dt="2025-02-20T13:56:02.438" v="19" actId="1076"/>
          <ac:picMkLst>
            <pc:docMk/>
            <pc:sldMk cId="0" sldId="257"/>
            <ac:picMk id="4" creationId="{12B86DE7-90D7-78B8-7FC1-B1F9BAF3E532}"/>
          </ac:picMkLst>
        </pc:picChg>
      </pc:sldChg>
      <pc:sldChg chg="modSp">
        <pc:chgData name="Duguay Roxanne" userId="S::duguay.rox@csdm.qc.ca::a94a03d9-b187-4ac3-8866-330c6c59c01f" providerId="AD" clId="Web-{CE0C017F-8DEA-1F2C-EB8D-C5E5E18CD36D}" dt="2025-02-19T21:02:55.679" v="3" actId="20577"/>
        <pc:sldMkLst>
          <pc:docMk/>
          <pc:sldMk cId="405879264" sldId="268"/>
        </pc:sldMkLst>
        <pc:spChg chg="mod">
          <ac:chgData name="Duguay Roxanne" userId="S::duguay.rox@csdm.qc.ca::a94a03d9-b187-4ac3-8866-330c6c59c01f" providerId="AD" clId="Web-{CE0C017F-8DEA-1F2C-EB8D-C5E5E18CD36D}" dt="2025-02-19T21:02:55.679" v="3" actId="20577"/>
          <ac:spMkLst>
            <pc:docMk/>
            <pc:sldMk cId="405879264" sldId="268"/>
            <ac:spMk id="43" creationId="{BFB2BA31-2439-41E9-9204-9557CE9073B3}"/>
          </ac:spMkLst>
        </pc:spChg>
      </pc:sldChg>
      <pc:sldChg chg="addSp delSp modSp new">
        <pc:chgData name="Duguay Roxanne" userId="S::duguay.rox@csdm.qc.ca::a94a03d9-b187-4ac3-8866-330c6c59c01f" providerId="AD" clId="Web-{CE0C017F-8DEA-1F2C-EB8D-C5E5E18CD36D}" dt="2025-02-20T14:21:33.150" v="72" actId="1076"/>
        <pc:sldMkLst>
          <pc:docMk/>
          <pc:sldMk cId="407568384" sldId="288"/>
        </pc:sldMkLst>
        <pc:spChg chg="mod">
          <ac:chgData name="Duguay Roxanne" userId="S::duguay.rox@csdm.qc.ca::a94a03d9-b187-4ac3-8866-330c6c59c01f" providerId="AD" clId="Web-{CE0C017F-8DEA-1F2C-EB8D-C5E5E18CD36D}" dt="2025-02-20T13:56:37.359" v="28" actId="20577"/>
          <ac:spMkLst>
            <pc:docMk/>
            <pc:sldMk cId="407568384" sldId="288"/>
            <ac:spMk id="2" creationId="{D7E64FFE-F5FC-2676-3A98-834EE63B65D4}"/>
          </ac:spMkLst>
        </pc:spChg>
        <pc:picChg chg="add mod modCrop">
          <ac:chgData name="Duguay Roxanne" userId="S::duguay.rox@csdm.qc.ca::a94a03d9-b187-4ac3-8866-330c6c59c01f" providerId="AD" clId="Web-{CE0C017F-8DEA-1F2C-EB8D-C5E5E18CD36D}" dt="2025-02-20T14:21:33.150" v="72" actId="1076"/>
          <ac:picMkLst>
            <pc:docMk/>
            <pc:sldMk cId="407568384" sldId="288"/>
            <ac:picMk id="8" creationId="{48E68B74-85F2-91EC-72CB-699D6607A51C}"/>
          </ac:picMkLst>
        </pc:picChg>
      </pc:sldChg>
    </pc:docChg>
  </pc:docChgLst>
  <pc:docChgLst>
    <pc:chgData name="Duguay Roxanne" userId="S::duguay.rox@csdm.qc.ca::a94a03d9-b187-4ac3-8866-330c6c59c01f" providerId="AD" clId="Web-{AED2B6FA-3C90-C5D6-E26C-B7E2F44A7A6E}"/>
    <pc:docChg chg="modSld">
      <pc:chgData name="Duguay Roxanne" userId="S::duguay.rox@csdm.qc.ca::a94a03d9-b187-4ac3-8866-330c6c59c01f" providerId="AD" clId="Web-{AED2B6FA-3C90-C5D6-E26C-B7E2F44A7A6E}" dt="2025-03-12T18:28:40.903" v="12" actId="1076"/>
      <pc:docMkLst>
        <pc:docMk/>
      </pc:docMkLst>
      <pc:sldChg chg="delSp modSp">
        <pc:chgData name="Duguay Roxanne" userId="S::duguay.rox@csdm.qc.ca::a94a03d9-b187-4ac3-8866-330c6c59c01f" providerId="AD" clId="Web-{AED2B6FA-3C90-C5D6-E26C-B7E2F44A7A6E}" dt="2025-03-12T18:22:33.985" v="5"/>
        <pc:sldMkLst>
          <pc:docMk/>
          <pc:sldMk cId="105318712" sldId="289"/>
        </pc:sldMkLst>
        <pc:spChg chg="del">
          <ac:chgData name="Duguay Roxanne" userId="S::duguay.rox@csdm.qc.ca::a94a03d9-b187-4ac3-8866-330c6c59c01f" providerId="AD" clId="Web-{AED2B6FA-3C90-C5D6-E26C-B7E2F44A7A6E}" dt="2025-03-12T18:22:33.985" v="5"/>
          <ac:spMkLst>
            <pc:docMk/>
            <pc:sldMk cId="105318712" sldId="289"/>
            <ac:spMk id="6" creationId="{866C719B-AF4B-D249-57AF-A22865F7F12C}"/>
          </ac:spMkLst>
        </pc:spChg>
        <pc:picChg chg="del">
          <ac:chgData name="Duguay Roxanne" userId="S::duguay.rox@csdm.qc.ca::a94a03d9-b187-4ac3-8866-330c6c59c01f" providerId="AD" clId="Web-{AED2B6FA-3C90-C5D6-E26C-B7E2F44A7A6E}" dt="2025-03-12T18:22:30.500" v="3"/>
          <ac:picMkLst>
            <pc:docMk/>
            <pc:sldMk cId="105318712" sldId="289"/>
            <ac:picMk id="5" creationId="{BA519459-AA38-4AFB-9739-C1304AFE7058}"/>
          </ac:picMkLst>
        </pc:picChg>
        <pc:picChg chg="del">
          <ac:chgData name="Duguay Roxanne" userId="S::duguay.rox@csdm.qc.ca::a94a03d9-b187-4ac3-8866-330c6c59c01f" providerId="AD" clId="Web-{AED2B6FA-3C90-C5D6-E26C-B7E2F44A7A6E}" dt="2025-03-12T18:22:31.172" v="4"/>
          <ac:picMkLst>
            <pc:docMk/>
            <pc:sldMk cId="105318712" sldId="289"/>
            <ac:picMk id="8" creationId="{5121C4E7-04E2-46BF-BE04-95C07013E363}"/>
          </ac:picMkLst>
        </pc:picChg>
        <pc:picChg chg="del mod">
          <ac:chgData name="Duguay Roxanne" userId="S::duguay.rox@csdm.qc.ca::a94a03d9-b187-4ac3-8866-330c6c59c01f" providerId="AD" clId="Web-{AED2B6FA-3C90-C5D6-E26C-B7E2F44A7A6E}" dt="2025-03-12T18:22:29.891" v="2"/>
          <ac:picMkLst>
            <pc:docMk/>
            <pc:sldMk cId="105318712" sldId="289"/>
            <ac:picMk id="9" creationId="{09783D2F-DF50-4A86-9778-744B2885E2F5}"/>
          </ac:picMkLst>
        </pc:picChg>
      </pc:sldChg>
      <pc:sldChg chg="addSp delSp modSp">
        <pc:chgData name="Duguay Roxanne" userId="S::duguay.rox@csdm.qc.ca::a94a03d9-b187-4ac3-8866-330c6c59c01f" providerId="AD" clId="Web-{AED2B6FA-3C90-C5D6-E26C-B7E2F44A7A6E}" dt="2025-03-12T18:28:40.903" v="12" actId="1076"/>
        <pc:sldMkLst>
          <pc:docMk/>
          <pc:sldMk cId="2241368975" sldId="293"/>
        </pc:sldMkLst>
        <pc:spChg chg="del">
          <ac:chgData name="Duguay Roxanne" userId="S::duguay.rox@csdm.qc.ca::a94a03d9-b187-4ac3-8866-330c6c59c01f" providerId="AD" clId="Web-{AED2B6FA-3C90-C5D6-E26C-B7E2F44A7A6E}" dt="2025-03-12T18:22:37.188" v="7"/>
          <ac:spMkLst>
            <pc:docMk/>
            <pc:sldMk cId="2241368975" sldId="293"/>
            <ac:spMk id="6" creationId="{4B01C154-D984-2A42-BEBF-413D5971BCEB}"/>
          </ac:spMkLst>
        </pc:spChg>
        <pc:picChg chg="add mod">
          <ac:chgData name="Duguay Roxanne" userId="S::duguay.rox@csdm.qc.ca::a94a03d9-b187-4ac3-8866-330c6c59c01f" providerId="AD" clId="Web-{AED2B6FA-3C90-C5D6-E26C-B7E2F44A7A6E}" dt="2025-03-12T18:28:40.903" v="12" actId="1076"/>
          <ac:picMkLst>
            <pc:docMk/>
            <pc:sldMk cId="2241368975" sldId="293"/>
            <ac:picMk id="3" creationId="{CF4C5266-C0CC-8FD9-C805-ED0E3693E451}"/>
          </ac:picMkLst>
        </pc:picChg>
        <pc:picChg chg="del">
          <ac:chgData name="Duguay Roxanne" userId="S::duguay.rox@csdm.qc.ca::a94a03d9-b187-4ac3-8866-330c6c59c01f" providerId="AD" clId="Web-{AED2B6FA-3C90-C5D6-E26C-B7E2F44A7A6E}" dt="2025-03-12T18:22:35.672" v="6"/>
          <ac:picMkLst>
            <pc:docMk/>
            <pc:sldMk cId="2241368975" sldId="293"/>
            <ac:picMk id="5" creationId="{F2F4C6B8-1B79-4FF3-B446-3452D92E6CAE}"/>
          </ac:picMkLst>
        </pc:picChg>
      </pc:sldChg>
    </pc:docChg>
  </pc:docChgLst>
  <pc:docChgLst>
    <pc:chgData name="Poeti Karine" userId="S::poetik@csdm.qc.ca::a0d00d7e-93cd-4d32-8afb-ca2c2e5c1999" providerId="AD" clId="Web-{4E08C72C-F5AE-4E27-5D38-B4B853AC1CDF}"/>
    <pc:docChg chg="modSld">
      <pc:chgData name="Poeti Karine" userId="S::poetik@csdm.qc.ca::a0d00d7e-93cd-4d32-8afb-ca2c2e5c1999" providerId="AD" clId="Web-{4E08C72C-F5AE-4E27-5D38-B4B853AC1CDF}" dt="2025-03-21T18:00:09.616" v="0"/>
      <pc:docMkLst>
        <pc:docMk/>
      </pc:docMkLst>
      <pc:sldChg chg="addSp">
        <pc:chgData name="Poeti Karine" userId="S::poetik@csdm.qc.ca::a0d00d7e-93cd-4d32-8afb-ca2c2e5c1999" providerId="AD" clId="Web-{4E08C72C-F5AE-4E27-5D38-B4B853AC1CDF}" dt="2025-03-21T18:00:09.616" v="0"/>
        <pc:sldMkLst>
          <pc:docMk/>
          <pc:sldMk cId="0" sldId="256"/>
        </pc:sldMkLst>
        <pc:inkChg chg="add">
          <ac:chgData name="Poeti Karine" userId="S::poetik@csdm.qc.ca::a0d00d7e-93cd-4d32-8afb-ca2c2e5c1999" providerId="AD" clId="Web-{4E08C72C-F5AE-4E27-5D38-B4B853AC1CDF}" dt="2025-03-21T18:00:09.616" v="0"/>
          <ac:inkMkLst>
            <pc:docMk/>
            <pc:sldMk cId="0" sldId="256"/>
            <ac:inkMk id="3" creationId="{1AC7848C-5840-63B4-511E-7746BC388486}"/>
          </ac:inkMkLst>
        </pc:inkChg>
      </pc:sldChg>
    </pc:docChg>
  </pc:docChgLst>
  <pc:docChgLst>
    <pc:chgData name="Adriana Lacerda" userId="f1f6c180-3440-46bf-9824-f046e8865399" providerId="ADAL" clId="{A838A957-F71C-DD48-AA42-DDB75B779F77}"/>
    <pc:docChg chg="custSel addSld modSld sldOrd">
      <pc:chgData name="Adriana Lacerda" userId="f1f6c180-3440-46bf-9824-f046e8865399" providerId="ADAL" clId="{A838A957-F71C-DD48-AA42-DDB75B779F77}" dt="2025-02-13T20:28:46.267" v="200" actId="20577"/>
      <pc:docMkLst>
        <pc:docMk/>
      </pc:docMkLst>
      <pc:sldChg chg="modSp mod">
        <pc:chgData name="Adriana Lacerda" userId="f1f6c180-3440-46bf-9824-f046e8865399" providerId="ADAL" clId="{A838A957-F71C-DD48-AA42-DDB75B779F77}" dt="2025-02-13T20:26:31.288" v="174" actId="27636"/>
        <pc:sldMkLst>
          <pc:docMk/>
          <pc:sldMk cId="0" sldId="256"/>
        </pc:sldMkLst>
        <pc:spChg chg="mod">
          <ac:chgData name="Adriana Lacerda" userId="f1f6c180-3440-46bf-9824-f046e8865399" providerId="ADAL" clId="{A838A957-F71C-DD48-AA42-DDB75B779F77}" dt="2025-02-13T20:26:31.288" v="174" actId="27636"/>
          <ac:spMkLst>
            <pc:docMk/>
            <pc:sldMk cId="0" sldId="256"/>
            <ac:spMk id="34" creationId="{00000000-0000-0000-0000-000000000000}"/>
          </ac:spMkLst>
        </pc:spChg>
      </pc:sldChg>
      <pc:sldChg chg="modSp mod">
        <pc:chgData name="Adriana Lacerda" userId="f1f6c180-3440-46bf-9824-f046e8865399" providerId="ADAL" clId="{A838A957-F71C-DD48-AA42-DDB75B779F77}" dt="2025-02-13T20:01:54.139" v="122" actId="113"/>
        <pc:sldMkLst>
          <pc:docMk/>
          <pc:sldMk cId="0" sldId="259"/>
        </pc:sldMkLst>
        <pc:spChg chg="mod">
          <ac:chgData name="Adriana Lacerda" userId="f1f6c180-3440-46bf-9824-f046e8865399" providerId="ADAL" clId="{A838A957-F71C-DD48-AA42-DDB75B779F77}" dt="2025-02-13T20:01:54.139" v="122" actId="113"/>
          <ac:spMkLst>
            <pc:docMk/>
            <pc:sldMk cId="0" sldId="259"/>
            <ac:spMk id="53" creationId="{00000000-0000-0000-0000-000000000000}"/>
          </ac:spMkLst>
        </pc:spChg>
      </pc:sldChg>
      <pc:sldChg chg="ord">
        <pc:chgData name="Adriana Lacerda" userId="f1f6c180-3440-46bf-9824-f046e8865399" providerId="ADAL" clId="{A838A957-F71C-DD48-AA42-DDB75B779F77}" dt="2025-02-13T19:53:11.839" v="18" actId="20578"/>
        <pc:sldMkLst>
          <pc:docMk/>
          <pc:sldMk cId="0" sldId="260"/>
        </pc:sldMkLst>
      </pc:sldChg>
      <pc:sldChg chg="modSp mod">
        <pc:chgData name="Adriana Lacerda" userId="f1f6c180-3440-46bf-9824-f046e8865399" providerId="ADAL" clId="{A838A957-F71C-DD48-AA42-DDB75B779F77}" dt="2025-02-13T20:02:38.385" v="123" actId="113"/>
        <pc:sldMkLst>
          <pc:docMk/>
          <pc:sldMk cId="0" sldId="261"/>
        </pc:sldMkLst>
        <pc:graphicFrameChg chg="modGraphic">
          <ac:chgData name="Adriana Lacerda" userId="f1f6c180-3440-46bf-9824-f046e8865399" providerId="ADAL" clId="{A838A957-F71C-DD48-AA42-DDB75B779F77}" dt="2025-02-13T20:02:38.385" v="123" actId="113"/>
          <ac:graphicFrameMkLst>
            <pc:docMk/>
            <pc:sldMk cId="0" sldId="261"/>
            <ac:graphicFrameMk id="65" creationId="{00000000-0000-0000-0000-000000000000}"/>
          </ac:graphicFrameMkLst>
        </pc:graphicFrameChg>
      </pc:sldChg>
      <pc:sldChg chg="modSp add mod modNotesTx">
        <pc:chgData name="Adriana Lacerda" userId="f1f6c180-3440-46bf-9824-f046e8865399" providerId="ADAL" clId="{A838A957-F71C-DD48-AA42-DDB75B779F77}" dt="2025-02-13T20:28:46.267" v="200" actId="20577"/>
        <pc:sldMkLst>
          <pc:docMk/>
          <pc:sldMk cId="2653660729" sldId="267"/>
        </pc:sldMkLst>
        <pc:spChg chg="mod">
          <ac:chgData name="Adriana Lacerda" userId="f1f6c180-3440-46bf-9824-f046e8865399" providerId="ADAL" clId="{A838A957-F71C-DD48-AA42-DDB75B779F77}" dt="2025-02-13T20:28:03.816" v="176" actId="113"/>
          <ac:spMkLst>
            <pc:docMk/>
            <pc:sldMk cId="2653660729" sldId="267"/>
            <ac:spMk id="9" creationId="{36C0B7A3-D616-6AAD-670D-4490173AA3A4}"/>
          </ac:spMkLst>
        </pc:spChg>
        <pc:spChg chg="mod">
          <ac:chgData name="Adriana Lacerda" userId="f1f6c180-3440-46bf-9824-f046e8865399" providerId="ADAL" clId="{A838A957-F71C-DD48-AA42-DDB75B779F77}" dt="2025-02-13T20:28:07.901" v="177" actId="113"/>
          <ac:spMkLst>
            <pc:docMk/>
            <pc:sldMk cId="2653660729" sldId="267"/>
            <ac:spMk id="10" creationId="{B2F534D9-31BB-68CB-C00A-CE092A0F2FE0}"/>
          </ac:spMkLst>
        </pc:spChg>
      </pc:sldChg>
      <pc:sldChg chg="addSp delSp modSp add mod setBg modNotesTx">
        <pc:chgData name="Adriana Lacerda" userId="f1f6c180-3440-46bf-9824-f046e8865399" providerId="ADAL" clId="{A838A957-F71C-DD48-AA42-DDB75B779F77}" dt="2025-02-13T20:23:47.866" v="146" actId="14100"/>
        <pc:sldMkLst>
          <pc:docMk/>
          <pc:sldMk cId="405879264" sldId="268"/>
        </pc:sldMkLst>
        <pc:spChg chg="mod">
          <ac:chgData name="Adriana Lacerda" userId="f1f6c180-3440-46bf-9824-f046e8865399" providerId="ADAL" clId="{A838A957-F71C-DD48-AA42-DDB75B779F77}" dt="2025-02-13T19:58:46.522" v="85" actId="27636"/>
          <ac:spMkLst>
            <pc:docMk/>
            <pc:sldMk cId="405879264" sldId="268"/>
            <ac:spMk id="43" creationId="{BFB2BA31-2439-41E9-9204-9557CE9073B3}"/>
          </ac:spMkLst>
        </pc:spChg>
        <pc:spChg chg="add mod">
          <ac:chgData name="Adriana Lacerda" userId="f1f6c180-3440-46bf-9824-f046e8865399" providerId="ADAL" clId="{A838A957-F71C-DD48-AA42-DDB75B779F77}" dt="2025-02-13T20:23:47.866" v="146" actId="14100"/>
          <ac:spMkLst>
            <pc:docMk/>
            <pc:sldMk cId="405879264" sldId="268"/>
            <ac:spMk id="55" creationId="{4C5606F0-51A1-FFA3-5099-5126F49DE222}"/>
          </ac:spMkLst>
        </pc:spChg>
        <pc:picChg chg="add mod">
          <ac:chgData name="Adriana Lacerda" userId="f1f6c180-3440-46bf-9824-f046e8865399" providerId="ADAL" clId="{A838A957-F71C-DD48-AA42-DDB75B779F77}" dt="2025-02-13T20:22:00.965" v="128" actId="1076"/>
          <ac:picMkLst>
            <pc:docMk/>
            <pc:sldMk cId="405879264" sldId="268"/>
            <ac:picMk id="45" creationId="{5EC6EBA3-CC1A-1BAA-7470-EC0FBAC753BF}"/>
          </ac:picMkLst>
        </pc:picChg>
        <pc:cxnChg chg="add mod">
          <ac:chgData name="Adriana Lacerda" userId="f1f6c180-3440-46bf-9824-f046e8865399" providerId="ADAL" clId="{A838A957-F71C-DD48-AA42-DDB75B779F77}" dt="2025-02-13T20:22:10.360" v="131"/>
          <ac:cxnSpMkLst>
            <pc:docMk/>
            <pc:sldMk cId="405879264" sldId="268"/>
            <ac:cxnSpMk id="48" creationId="{4F07E523-6F14-D0B7-EF17-232B377BED4F}"/>
          </ac:cxnSpMkLst>
        </pc:cxnChg>
        <pc:cxnChg chg="add mod">
          <ac:chgData name="Adriana Lacerda" userId="f1f6c180-3440-46bf-9824-f046e8865399" providerId="ADAL" clId="{A838A957-F71C-DD48-AA42-DDB75B779F77}" dt="2025-02-13T19:54:54.041" v="31" actId="14100"/>
          <ac:cxnSpMkLst>
            <pc:docMk/>
            <pc:sldMk cId="405879264" sldId="268"/>
            <ac:cxnSpMk id="50" creationId="{6F4F73A7-B532-9976-3E3C-DEC44F85AAEC}"/>
          </ac:cxnSpMkLst>
        </pc:cxnChg>
        <pc:cxnChg chg="add mod">
          <ac:chgData name="Adriana Lacerda" userId="f1f6c180-3440-46bf-9824-f046e8865399" providerId="ADAL" clId="{A838A957-F71C-DD48-AA42-DDB75B779F77}" dt="2025-02-13T20:23:39.790" v="145"/>
          <ac:cxnSpMkLst>
            <pc:docMk/>
            <pc:sldMk cId="405879264" sldId="268"/>
            <ac:cxnSpMk id="56" creationId="{C37EC3DC-67D7-09AC-7995-8B35A373763B}"/>
          </ac:cxnSpMkLst>
        </pc:cxnChg>
      </pc:sldChg>
      <pc:sldChg chg="modSp add mod setBg">
        <pc:chgData name="Adriana Lacerda" userId="f1f6c180-3440-46bf-9824-f046e8865399" providerId="ADAL" clId="{A838A957-F71C-DD48-AA42-DDB75B779F77}" dt="2025-02-13T19:59:00.031" v="86" actId="255"/>
        <pc:sldMkLst>
          <pc:docMk/>
          <pc:sldMk cId="2827685168" sldId="269"/>
        </pc:sldMkLst>
        <pc:spChg chg="mod">
          <ac:chgData name="Adriana Lacerda" userId="f1f6c180-3440-46bf-9824-f046e8865399" providerId="ADAL" clId="{A838A957-F71C-DD48-AA42-DDB75B779F77}" dt="2025-02-13T19:59:00.031" v="86" actId="255"/>
          <ac:spMkLst>
            <pc:docMk/>
            <pc:sldMk cId="2827685168" sldId="269"/>
            <ac:spMk id="111" creationId="{1EA3C747-7664-4F26-B8B2-F5451DC1CD28}"/>
          </ac:spMkLst>
        </pc:spChg>
      </pc:sldChg>
      <pc:sldChg chg="addSp delSp modSp add mod ord setBg">
        <pc:chgData name="Adriana Lacerda" userId="f1f6c180-3440-46bf-9824-f046e8865399" providerId="ADAL" clId="{A838A957-F71C-DD48-AA42-DDB75B779F77}" dt="2025-02-13T20:25:36.430" v="157" actId="14100"/>
        <pc:sldMkLst>
          <pc:docMk/>
          <pc:sldMk cId="1705008170" sldId="287"/>
        </pc:sldMkLst>
        <pc:spChg chg="mod">
          <ac:chgData name="Adriana Lacerda" userId="f1f6c180-3440-46bf-9824-f046e8865399" providerId="ADAL" clId="{A838A957-F71C-DD48-AA42-DDB75B779F77}" dt="2025-02-13T20:24:35.334" v="148" actId="1076"/>
          <ac:spMkLst>
            <pc:docMk/>
            <pc:sldMk cId="1705008170" sldId="287"/>
            <ac:spMk id="44" creationId="{041D5ACE-A6C5-47D9-BFE8-3684FFA852F7}"/>
          </ac:spMkLst>
        </pc:spChg>
        <pc:picChg chg="add mod">
          <ac:chgData name="Adriana Lacerda" userId="f1f6c180-3440-46bf-9824-f046e8865399" providerId="ADAL" clId="{A838A957-F71C-DD48-AA42-DDB75B779F77}" dt="2025-02-13T20:25:36.430" v="157" actId="14100"/>
          <ac:picMkLst>
            <pc:docMk/>
            <pc:sldMk cId="1705008170" sldId="287"/>
            <ac:picMk id="2" creationId="{79F0357F-8A01-A5D4-4D9E-9C8CE6C17ED9}"/>
          </ac:picMkLst>
        </pc:picChg>
        <pc:picChg chg="mod">
          <ac:chgData name="Adriana Lacerda" userId="f1f6c180-3440-46bf-9824-f046e8865399" providerId="ADAL" clId="{A838A957-F71C-DD48-AA42-DDB75B779F77}" dt="2025-02-13T20:25:32.414" v="156" actId="1076"/>
          <ac:picMkLst>
            <pc:docMk/>
            <pc:sldMk cId="1705008170" sldId="287"/>
            <ac:picMk id="45" creationId="{4F4B20E5-ACFC-4F2E-BB3C-EAEF1B6AA00F}"/>
          </ac:picMkLst>
        </pc:picChg>
        <pc:cxnChg chg="add mod">
          <ac:chgData name="Adriana Lacerda" userId="f1f6c180-3440-46bf-9824-f046e8865399" providerId="ADAL" clId="{A838A957-F71C-DD48-AA42-DDB75B779F77}" dt="2025-02-13T20:25:19.352" v="155" actId="14100"/>
          <ac:cxnSpMkLst>
            <pc:docMk/>
            <pc:sldMk cId="1705008170" sldId="287"/>
            <ac:cxnSpMk id="18" creationId="{7C798D5C-87C4-CAC4-C341-32E8FB34F81D}"/>
          </ac:cxnSpMkLst>
        </pc:cxnChg>
      </pc:sldChg>
    </pc:docChg>
  </pc:docChgLst>
  <pc:docChgLst>
    <pc:chgData name="Duguay Roxanne" userId="a94a03d9-b187-4ac3-8866-330c6c59c01f" providerId="ADAL" clId="{5806ACA2-DE34-4635-A992-F6B453490B31}"/>
    <pc:docChg chg="undo custSel addSld delSld modSld">
      <pc:chgData name="Duguay Roxanne" userId="a94a03d9-b187-4ac3-8866-330c6c59c01f" providerId="ADAL" clId="{5806ACA2-DE34-4635-A992-F6B453490B31}" dt="2025-03-12T19:22:25.889" v="767" actId="478"/>
      <pc:docMkLst>
        <pc:docMk/>
      </pc:docMkLst>
      <pc:sldChg chg="addSp delSp modSp">
        <pc:chgData name="Duguay Roxanne" userId="a94a03d9-b187-4ac3-8866-330c6c59c01f" providerId="ADAL" clId="{5806ACA2-DE34-4635-A992-F6B453490B31}" dt="2025-03-12T18:18:19.851" v="3"/>
        <pc:sldMkLst>
          <pc:docMk/>
          <pc:sldMk cId="0" sldId="256"/>
        </pc:sldMkLst>
        <pc:picChg chg="add del mod">
          <ac:chgData name="Duguay Roxanne" userId="a94a03d9-b187-4ac3-8866-330c6c59c01f" providerId="ADAL" clId="{5806ACA2-DE34-4635-A992-F6B453490B31}" dt="2025-03-12T18:18:19.851" v="3"/>
          <ac:picMkLst>
            <pc:docMk/>
            <pc:sldMk cId="0" sldId="256"/>
            <ac:picMk id="4" creationId="{EA114CAB-B418-49FC-8048-23EEEF5874B3}"/>
          </ac:picMkLst>
        </pc:picChg>
      </pc:sldChg>
      <pc:sldChg chg="delSp modSp">
        <pc:chgData name="Duguay Roxanne" userId="a94a03d9-b187-4ac3-8866-330c6c59c01f" providerId="ADAL" clId="{5806ACA2-DE34-4635-A992-F6B453490B31}" dt="2025-03-12T19:22:25.889" v="767" actId="478"/>
        <pc:sldMkLst>
          <pc:docMk/>
          <pc:sldMk cId="2653660729" sldId="267"/>
        </pc:sldMkLst>
        <pc:spChg chg="del">
          <ac:chgData name="Duguay Roxanne" userId="a94a03d9-b187-4ac3-8866-330c6c59c01f" providerId="ADAL" clId="{5806ACA2-DE34-4635-A992-F6B453490B31}" dt="2025-03-12T19:22:25.889" v="767" actId="478"/>
          <ac:spMkLst>
            <pc:docMk/>
            <pc:sldMk cId="2653660729" sldId="267"/>
            <ac:spMk id="3" creationId="{3230A61D-60D4-2C25-C687-C60F962FE980}"/>
          </ac:spMkLst>
        </pc:spChg>
        <pc:picChg chg="ord">
          <ac:chgData name="Duguay Roxanne" userId="a94a03d9-b187-4ac3-8866-330c6c59c01f" providerId="ADAL" clId="{5806ACA2-DE34-4635-A992-F6B453490B31}" dt="2025-03-12T19:22:22.685" v="766" actId="167"/>
          <ac:picMkLst>
            <pc:docMk/>
            <pc:sldMk cId="2653660729" sldId="267"/>
            <ac:picMk id="1026" creationId="{4A4CABAC-534F-C02B-611F-BD048B4AB040}"/>
          </ac:picMkLst>
        </pc:picChg>
      </pc:sldChg>
      <pc:sldChg chg="modTransition">
        <pc:chgData name="Duguay Roxanne" userId="a94a03d9-b187-4ac3-8866-330c6c59c01f" providerId="ADAL" clId="{5806ACA2-DE34-4635-A992-F6B453490B31}" dt="2025-03-12T19:14:34.837" v="691"/>
        <pc:sldMkLst>
          <pc:docMk/>
          <pc:sldMk cId="405879264" sldId="268"/>
        </pc:sldMkLst>
      </pc:sldChg>
      <pc:sldChg chg="modTransition">
        <pc:chgData name="Duguay Roxanne" userId="a94a03d9-b187-4ac3-8866-330c6c59c01f" providerId="ADAL" clId="{5806ACA2-DE34-4635-A992-F6B453490B31}" dt="2025-03-12T19:05:47.643" v="109"/>
        <pc:sldMkLst>
          <pc:docMk/>
          <pc:sldMk cId="2827685168" sldId="269"/>
        </pc:sldMkLst>
      </pc:sldChg>
      <pc:sldChg chg="modTransition">
        <pc:chgData name="Duguay Roxanne" userId="a94a03d9-b187-4ac3-8866-330c6c59c01f" providerId="ADAL" clId="{5806ACA2-DE34-4635-A992-F6B453490B31}" dt="2025-03-12T19:10:44.764" v="532"/>
        <pc:sldMkLst>
          <pc:docMk/>
          <pc:sldMk cId="1705008170" sldId="287"/>
        </pc:sldMkLst>
      </pc:sldChg>
      <pc:sldChg chg="addSp delSp modSp modNotesTx">
        <pc:chgData name="Duguay Roxanne" userId="a94a03d9-b187-4ac3-8866-330c6c59c01f" providerId="ADAL" clId="{5806ACA2-DE34-4635-A992-F6B453490B31}" dt="2025-03-12T19:21:17.980" v="765" actId="1076"/>
        <pc:sldMkLst>
          <pc:docMk/>
          <pc:sldMk cId="105318712" sldId="289"/>
        </pc:sldMkLst>
        <pc:picChg chg="add mod modCrop">
          <ac:chgData name="Duguay Roxanne" userId="a94a03d9-b187-4ac3-8866-330c6c59c01f" providerId="ADAL" clId="{5806ACA2-DE34-4635-A992-F6B453490B31}" dt="2025-03-12T18:20:28.844" v="23" actId="1076"/>
          <ac:picMkLst>
            <pc:docMk/>
            <pc:sldMk cId="105318712" sldId="289"/>
            <ac:picMk id="5" creationId="{BA519459-AA38-4AFB-9739-C1304AFE7058}"/>
          </ac:picMkLst>
        </pc:picChg>
        <pc:picChg chg="add del">
          <ac:chgData name="Duguay Roxanne" userId="a94a03d9-b187-4ac3-8866-330c6c59c01f" providerId="ADAL" clId="{5806ACA2-DE34-4635-A992-F6B453490B31}" dt="2025-03-12T19:02:24.032" v="71" actId="478"/>
          <ac:picMkLst>
            <pc:docMk/>
            <pc:sldMk cId="105318712" sldId="289"/>
            <ac:picMk id="5" creationId="{DC9F87C1-FA99-4D05-9E13-26BF17E64F0A}"/>
          </ac:picMkLst>
        </pc:picChg>
        <pc:picChg chg="add mod">
          <ac:chgData name="Duguay Roxanne" userId="a94a03d9-b187-4ac3-8866-330c6c59c01f" providerId="ADAL" clId="{5806ACA2-DE34-4635-A992-F6B453490B31}" dt="2025-03-12T19:02:39.439" v="77" actId="1076"/>
          <ac:picMkLst>
            <pc:docMk/>
            <pc:sldMk cId="105318712" sldId="289"/>
            <ac:picMk id="6" creationId="{CF684F49-EDEF-433E-896B-66DA86DE885B}"/>
          </ac:picMkLst>
        </pc:picChg>
        <pc:picChg chg="add del mod modCrop">
          <ac:chgData name="Duguay Roxanne" userId="a94a03d9-b187-4ac3-8866-330c6c59c01f" providerId="ADAL" clId="{5806ACA2-DE34-4635-A992-F6B453490B31}" dt="2025-03-12T18:20:14.188" v="20"/>
          <ac:picMkLst>
            <pc:docMk/>
            <pc:sldMk cId="105318712" sldId="289"/>
            <ac:picMk id="7" creationId="{46C14D13-C752-454F-86F6-BD33951E7BB7}"/>
          </ac:picMkLst>
        </pc:picChg>
        <pc:picChg chg="add del mod">
          <ac:chgData name="Duguay Roxanne" userId="a94a03d9-b187-4ac3-8866-330c6c59c01f" providerId="ADAL" clId="{5806ACA2-DE34-4635-A992-F6B453490B31}" dt="2025-03-12T19:02:24.785" v="72" actId="478"/>
          <ac:picMkLst>
            <pc:docMk/>
            <pc:sldMk cId="105318712" sldId="289"/>
            <ac:picMk id="7" creationId="{481DDC63-5AC4-49C4-BCEC-7A13CC9A0725}"/>
          </ac:picMkLst>
        </pc:picChg>
        <pc:picChg chg="add mod">
          <ac:chgData name="Duguay Roxanne" userId="a94a03d9-b187-4ac3-8866-330c6c59c01f" providerId="ADAL" clId="{5806ACA2-DE34-4635-A992-F6B453490B31}" dt="2025-03-12T18:21:16.252" v="29" actId="1076"/>
          <ac:picMkLst>
            <pc:docMk/>
            <pc:sldMk cId="105318712" sldId="289"/>
            <ac:picMk id="8" creationId="{5121C4E7-04E2-46BF-BE04-95C07013E363}"/>
          </ac:picMkLst>
        </pc:picChg>
        <pc:picChg chg="add mod modCrop">
          <ac:chgData name="Duguay Roxanne" userId="a94a03d9-b187-4ac3-8866-330c6c59c01f" providerId="ADAL" clId="{5806ACA2-DE34-4635-A992-F6B453490B31}" dt="2025-03-12T19:21:17.980" v="765" actId="1076"/>
          <ac:picMkLst>
            <pc:docMk/>
            <pc:sldMk cId="105318712" sldId="289"/>
            <ac:picMk id="8" creationId="{F05678D5-E7DF-44AC-A81D-92DD6BCCB256}"/>
          </ac:picMkLst>
        </pc:picChg>
        <pc:picChg chg="add mod">
          <ac:chgData name="Duguay Roxanne" userId="a94a03d9-b187-4ac3-8866-330c6c59c01f" providerId="ADAL" clId="{5806ACA2-DE34-4635-A992-F6B453490B31}" dt="2025-03-12T18:21:15.070" v="28" actId="1076"/>
          <ac:picMkLst>
            <pc:docMk/>
            <pc:sldMk cId="105318712" sldId="289"/>
            <ac:picMk id="9" creationId="{09783D2F-DF50-4A86-9778-744B2885E2F5}"/>
          </ac:picMkLst>
        </pc:picChg>
      </pc:sldChg>
      <pc:sldChg chg="modSp del">
        <pc:chgData name="Duguay Roxanne" userId="a94a03d9-b187-4ac3-8866-330c6c59c01f" providerId="ADAL" clId="{5806ACA2-DE34-4635-A992-F6B453490B31}" dt="2025-03-12T19:09:09.280" v="510" actId="2696"/>
        <pc:sldMkLst>
          <pc:docMk/>
          <pc:sldMk cId="4291384468" sldId="292"/>
        </pc:sldMkLst>
        <pc:spChg chg="mod">
          <ac:chgData name="Duguay Roxanne" userId="a94a03d9-b187-4ac3-8866-330c6c59c01f" providerId="ADAL" clId="{5806ACA2-DE34-4635-A992-F6B453490B31}" dt="2025-03-12T18:17:45.498" v="1" actId="27636"/>
          <ac:spMkLst>
            <pc:docMk/>
            <pc:sldMk cId="4291384468" sldId="292"/>
            <ac:spMk id="2" creationId="{F7D8DB4A-157F-8FDC-E1CC-FC79E6B79D5D}"/>
          </ac:spMkLst>
        </pc:spChg>
      </pc:sldChg>
      <pc:sldChg chg="addSp delSp modSp del">
        <pc:chgData name="Duguay Roxanne" userId="a94a03d9-b187-4ac3-8866-330c6c59c01f" providerId="ADAL" clId="{5806ACA2-DE34-4635-A992-F6B453490B31}" dt="2025-03-12T18:30:14.658" v="46" actId="2696"/>
        <pc:sldMkLst>
          <pc:docMk/>
          <pc:sldMk cId="2241368975" sldId="293"/>
        </pc:sldMkLst>
        <pc:picChg chg="del mod modCrop">
          <ac:chgData name="Duguay Roxanne" userId="a94a03d9-b187-4ac3-8866-330c6c59c01f" providerId="ADAL" clId="{5806ACA2-DE34-4635-A992-F6B453490B31}" dt="2025-03-12T18:29:44.988" v="35"/>
          <ac:picMkLst>
            <pc:docMk/>
            <pc:sldMk cId="2241368975" sldId="293"/>
            <ac:picMk id="3" creationId="{CF4C5266-C0CC-8FD9-C805-ED0E3693E451}"/>
          </ac:picMkLst>
        </pc:picChg>
        <pc:picChg chg="add">
          <ac:chgData name="Duguay Roxanne" userId="a94a03d9-b187-4ac3-8866-330c6c59c01f" providerId="ADAL" clId="{5806ACA2-DE34-4635-A992-F6B453490B31}" dt="2025-03-12T18:20:16.129" v="21"/>
          <ac:picMkLst>
            <pc:docMk/>
            <pc:sldMk cId="2241368975" sldId="293"/>
            <ac:picMk id="5" creationId="{F2F4C6B8-1B79-4FF3-B446-3452D92E6CAE}"/>
          </ac:picMkLst>
        </pc:picChg>
      </pc:sldChg>
      <pc:sldChg chg="modSp add del">
        <pc:chgData name="Duguay Roxanne" userId="a94a03d9-b187-4ac3-8866-330c6c59c01f" providerId="ADAL" clId="{5806ACA2-DE34-4635-A992-F6B453490B31}" dt="2025-03-12T18:30:11.650" v="44" actId="2696"/>
        <pc:sldMkLst>
          <pc:docMk/>
          <pc:sldMk cId="2817544260" sldId="294"/>
        </pc:sldMkLst>
        <pc:spChg chg="mod">
          <ac:chgData name="Duguay Roxanne" userId="a94a03d9-b187-4ac3-8866-330c6c59c01f" providerId="ADAL" clId="{5806ACA2-DE34-4635-A992-F6B453490B31}" dt="2025-03-12T18:30:06.255" v="43" actId="27636"/>
          <ac:spMkLst>
            <pc:docMk/>
            <pc:sldMk cId="2817544260" sldId="294"/>
            <ac:spMk id="2" creationId="{5EFCE692-CC31-4239-8CCE-EF2F91808AC6}"/>
          </ac:spMkLst>
        </pc:spChg>
      </pc:sldChg>
      <pc:sldChg chg="addSp delSp modSp add modNotesTx">
        <pc:chgData name="Duguay Roxanne" userId="a94a03d9-b187-4ac3-8866-330c6c59c01f" providerId="ADAL" clId="{5806ACA2-DE34-4635-A992-F6B453490B31}" dt="2025-03-12T19:14:16.260" v="690" actId="20577"/>
        <pc:sldMkLst>
          <pc:docMk/>
          <pc:sldMk cId="3648897973" sldId="294"/>
        </pc:sldMkLst>
        <pc:spChg chg="mod">
          <ac:chgData name="Duguay Roxanne" userId="a94a03d9-b187-4ac3-8866-330c6c59c01f" providerId="ADAL" clId="{5806ACA2-DE34-4635-A992-F6B453490B31}" dt="2025-03-12T19:14:16.260" v="690" actId="20577"/>
          <ac:spMkLst>
            <pc:docMk/>
            <pc:sldMk cId="3648897973" sldId="294"/>
            <ac:spMk id="2" creationId="{34C3D6ED-CBBE-4630-3F06-79E19DEA88F6}"/>
          </ac:spMkLst>
        </pc:spChg>
        <pc:spChg chg="add del mod">
          <ac:chgData name="Duguay Roxanne" userId="a94a03d9-b187-4ac3-8866-330c6c59c01f" providerId="ADAL" clId="{5806ACA2-DE34-4635-A992-F6B453490B31}" dt="2025-03-12T19:02:47.260" v="78" actId="478"/>
          <ac:spMkLst>
            <pc:docMk/>
            <pc:sldMk cId="3648897973" sldId="294"/>
            <ac:spMk id="8" creationId="{2240FD80-7078-4074-A1A9-D3D82F38617A}"/>
          </ac:spMkLst>
        </pc:spChg>
        <pc:spChg chg="add mod">
          <ac:chgData name="Duguay Roxanne" userId="a94a03d9-b187-4ac3-8866-330c6c59c01f" providerId="ADAL" clId="{5806ACA2-DE34-4635-A992-F6B453490B31}" dt="2025-03-12T19:01:25.835" v="56" actId="1076"/>
          <ac:spMkLst>
            <pc:docMk/>
            <pc:sldMk cId="3648897973" sldId="294"/>
            <ac:spMk id="9" creationId="{20CB9912-EDD7-433A-9843-62694414CF07}"/>
          </ac:spMkLst>
        </pc:spChg>
        <pc:spChg chg="add mod">
          <ac:chgData name="Duguay Roxanne" userId="a94a03d9-b187-4ac3-8866-330c6c59c01f" providerId="ADAL" clId="{5806ACA2-DE34-4635-A992-F6B453490B31}" dt="2025-03-12T19:03:04.789" v="85" actId="1076"/>
          <ac:spMkLst>
            <pc:docMk/>
            <pc:sldMk cId="3648897973" sldId="294"/>
            <ac:spMk id="10" creationId="{455DB093-B615-4DCA-992D-8175F576A511}"/>
          </ac:spMkLst>
        </pc:spChg>
        <pc:spChg chg="add mod">
          <ac:chgData name="Duguay Roxanne" userId="a94a03d9-b187-4ac3-8866-330c6c59c01f" providerId="ADAL" clId="{5806ACA2-DE34-4635-A992-F6B453490B31}" dt="2025-03-12T19:03:11.478" v="87" actId="1076"/>
          <ac:spMkLst>
            <pc:docMk/>
            <pc:sldMk cId="3648897973" sldId="294"/>
            <ac:spMk id="11" creationId="{2AF1B8D6-5D71-4040-8D4C-B3946F73A541}"/>
          </ac:spMkLst>
        </pc:spChg>
        <pc:spChg chg="add mod">
          <ac:chgData name="Duguay Roxanne" userId="a94a03d9-b187-4ac3-8866-330c6c59c01f" providerId="ADAL" clId="{5806ACA2-DE34-4635-A992-F6B453490B31}" dt="2025-03-12T19:03:23.007" v="90" actId="1076"/>
          <ac:spMkLst>
            <pc:docMk/>
            <pc:sldMk cId="3648897973" sldId="294"/>
            <ac:spMk id="12" creationId="{244234B1-F9C9-4CBD-AD16-7E9F4FE2566E}"/>
          </ac:spMkLst>
        </pc:spChg>
        <pc:spChg chg="add mod">
          <ac:chgData name="Duguay Roxanne" userId="a94a03d9-b187-4ac3-8866-330c6c59c01f" providerId="ADAL" clId="{5806ACA2-DE34-4635-A992-F6B453490B31}" dt="2025-03-12T19:03:07.726" v="86" actId="1076"/>
          <ac:spMkLst>
            <pc:docMk/>
            <pc:sldMk cId="3648897973" sldId="294"/>
            <ac:spMk id="13" creationId="{E6174223-BA1C-4832-BF4C-737889C40033}"/>
          </ac:spMkLst>
        </pc:spChg>
        <pc:spChg chg="add mod">
          <ac:chgData name="Duguay Roxanne" userId="a94a03d9-b187-4ac3-8866-330c6c59c01f" providerId="ADAL" clId="{5806ACA2-DE34-4635-A992-F6B453490B31}" dt="2025-03-12T19:03:00.850" v="84" actId="1076"/>
          <ac:spMkLst>
            <pc:docMk/>
            <pc:sldMk cId="3648897973" sldId="294"/>
            <ac:spMk id="14" creationId="{EE42E24E-B91F-463A-AD0C-B8B22528F99B}"/>
          </ac:spMkLst>
        </pc:spChg>
        <pc:spChg chg="add mod">
          <ac:chgData name="Duguay Roxanne" userId="a94a03d9-b187-4ac3-8866-330c6c59c01f" providerId="ADAL" clId="{5806ACA2-DE34-4635-A992-F6B453490B31}" dt="2025-03-12T19:03:14.116" v="88" actId="1076"/>
          <ac:spMkLst>
            <pc:docMk/>
            <pc:sldMk cId="3648897973" sldId="294"/>
            <ac:spMk id="15" creationId="{B013916F-7B24-4EE8-B851-6C1BD730EC83}"/>
          </ac:spMkLst>
        </pc:spChg>
        <pc:spChg chg="add mod">
          <ac:chgData name="Duguay Roxanne" userId="a94a03d9-b187-4ac3-8866-330c6c59c01f" providerId="ADAL" clId="{5806ACA2-DE34-4635-A992-F6B453490B31}" dt="2025-03-12T19:03:29.465" v="92" actId="1076"/>
          <ac:spMkLst>
            <pc:docMk/>
            <pc:sldMk cId="3648897973" sldId="294"/>
            <ac:spMk id="17" creationId="{BB7648BC-FC94-42CA-AC1B-A7C48A038409}"/>
          </ac:spMkLst>
        </pc:spChg>
        <pc:spChg chg="add mod">
          <ac:chgData name="Duguay Roxanne" userId="a94a03d9-b187-4ac3-8866-330c6c59c01f" providerId="ADAL" clId="{5806ACA2-DE34-4635-A992-F6B453490B31}" dt="2025-03-12T19:04:55.229" v="98" actId="1076"/>
          <ac:spMkLst>
            <pc:docMk/>
            <pc:sldMk cId="3648897973" sldId="294"/>
            <ac:spMk id="18" creationId="{A586D4DA-63D7-4A14-A654-563820A560B2}"/>
          </ac:spMkLst>
        </pc:spChg>
        <pc:spChg chg="add mod ord">
          <ac:chgData name="Duguay Roxanne" userId="a94a03d9-b187-4ac3-8866-330c6c59c01f" providerId="ADAL" clId="{5806ACA2-DE34-4635-A992-F6B453490B31}" dt="2025-03-12T19:05:30.422" v="108" actId="1076"/>
          <ac:spMkLst>
            <pc:docMk/>
            <pc:sldMk cId="3648897973" sldId="294"/>
            <ac:spMk id="19" creationId="{25D40F5C-7AEB-4CED-AA98-FC31EF6E66E2}"/>
          </ac:spMkLst>
        </pc:spChg>
        <pc:picChg chg="del mod">
          <ac:chgData name="Duguay Roxanne" userId="a94a03d9-b187-4ac3-8866-330c6c59c01f" providerId="ADAL" clId="{5806ACA2-DE34-4635-A992-F6B453490B31}" dt="2025-03-12T19:00:59.740" v="50" actId="478"/>
          <ac:picMkLst>
            <pc:docMk/>
            <pc:sldMk cId="3648897973" sldId="294"/>
            <ac:picMk id="5" creationId="{DC9F87C1-FA99-4D05-9E13-26BF17E64F0A}"/>
          </ac:picMkLst>
        </pc:picChg>
        <pc:picChg chg="del mod">
          <ac:chgData name="Duguay Roxanne" userId="a94a03d9-b187-4ac3-8866-330c6c59c01f" providerId="ADAL" clId="{5806ACA2-DE34-4635-A992-F6B453490B31}" dt="2025-03-12T19:00:59.740" v="50" actId="478"/>
          <ac:picMkLst>
            <pc:docMk/>
            <pc:sldMk cId="3648897973" sldId="294"/>
            <ac:picMk id="6" creationId="{CF684F49-EDEF-433E-896B-66DA86DE885B}"/>
          </ac:picMkLst>
        </pc:picChg>
        <pc:picChg chg="del mod">
          <ac:chgData name="Duguay Roxanne" userId="a94a03d9-b187-4ac3-8866-330c6c59c01f" providerId="ADAL" clId="{5806ACA2-DE34-4635-A992-F6B453490B31}" dt="2025-03-12T19:00:59.740" v="50" actId="478"/>
          <ac:picMkLst>
            <pc:docMk/>
            <pc:sldMk cId="3648897973" sldId="294"/>
            <ac:picMk id="7" creationId="{481DDC63-5AC4-49C4-BCEC-7A13CC9A0725}"/>
          </ac:picMkLst>
        </pc:picChg>
        <pc:picChg chg="add mod ord">
          <ac:chgData name="Duguay Roxanne" userId="a94a03d9-b187-4ac3-8866-330c6c59c01f" providerId="ADAL" clId="{5806ACA2-DE34-4635-A992-F6B453490B31}" dt="2025-03-12T19:03:20.102" v="89" actId="167"/>
          <ac:picMkLst>
            <pc:docMk/>
            <pc:sldMk cId="3648897973" sldId="294"/>
            <ac:picMk id="16" creationId="{34F5B7C7-A066-4BB0-9D05-9DCC3C8AE2BA}"/>
          </ac:picMkLst>
        </pc:picChg>
      </pc:sldChg>
      <pc:sldChg chg="addSp delSp modSp add">
        <pc:chgData name="Duguay Roxanne" userId="a94a03d9-b187-4ac3-8866-330c6c59c01f" providerId="ADAL" clId="{5806ACA2-DE34-4635-A992-F6B453490B31}" dt="2025-03-12T19:11:16.679" v="601" actId="20577"/>
        <pc:sldMkLst>
          <pc:docMk/>
          <pc:sldMk cId="3214714505" sldId="295"/>
        </pc:sldMkLst>
        <pc:spChg chg="mod">
          <ac:chgData name="Duguay Roxanne" userId="a94a03d9-b187-4ac3-8866-330c6c59c01f" providerId="ADAL" clId="{5806ACA2-DE34-4635-A992-F6B453490B31}" dt="2025-03-12T19:11:16.679" v="601" actId="20577"/>
          <ac:spMkLst>
            <pc:docMk/>
            <pc:sldMk cId="3214714505" sldId="295"/>
            <ac:spMk id="2" creationId="{34C3D6ED-CBBE-4630-3F06-79E19DEA88F6}"/>
          </ac:spMkLst>
        </pc:spChg>
        <pc:picChg chg="add mod ord modCrop">
          <ac:chgData name="Duguay Roxanne" userId="a94a03d9-b187-4ac3-8866-330c6c59c01f" providerId="ADAL" clId="{5806ACA2-DE34-4635-A992-F6B453490B31}" dt="2025-03-12T19:10:27.675" v="530" actId="167"/>
          <ac:picMkLst>
            <pc:docMk/>
            <pc:sldMk cId="3214714505" sldId="295"/>
            <ac:picMk id="5" creationId="{9EF0BE60-69E0-48A0-9408-DB716F5ABC5D}"/>
          </ac:picMkLst>
        </pc:picChg>
        <pc:picChg chg="del">
          <ac:chgData name="Duguay Roxanne" userId="a94a03d9-b187-4ac3-8866-330c6c59c01f" providerId="ADAL" clId="{5806ACA2-DE34-4635-A992-F6B453490B31}" dt="2025-03-12T19:09:11.622" v="511" actId="478"/>
          <ac:picMkLst>
            <pc:docMk/>
            <pc:sldMk cId="3214714505" sldId="295"/>
            <ac:picMk id="16" creationId="{34F5B7C7-A066-4BB0-9D05-9DCC3C8AE2BA}"/>
          </ac:picMkLst>
        </pc:picChg>
        <pc:picChg chg="add del mod ord">
          <ac:chgData name="Duguay Roxanne" userId="a94a03d9-b187-4ac3-8866-330c6c59c01f" providerId="ADAL" clId="{5806ACA2-DE34-4635-A992-F6B453490B31}" dt="2025-03-12T19:10:29.160" v="531" actId="478"/>
          <ac:picMkLst>
            <pc:docMk/>
            <pc:sldMk cId="3214714505" sldId="295"/>
            <ac:picMk id="20" creationId="{C2BFBD8E-D416-4E6E-AE9E-BE409055D93A}"/>
          </ac:picMkLst>
        </pc:picChg>
      </pc:sldChg>
    </pc:docChg>
  </pc:docChgLst>
  <pc:docChgLst>
    <pc:chgData name="Hadayat Bouzekouk" userId="S::hadayat.bouzekouk_umontreal.ca#ext#@csdma.onmicrosoft.com::f4ad1a07-4ebe-430e-81f3-50c2a1af6935" providerId="AD" clId="Web-{A901C454-E12E-A0B0-249D-AE7032D9C872}"/>
    <pc:docChg chg="addSld delSld">
      <pc:chgData name="Hadayat Bouzekouk" userId="S::hadayat.bouzekouk_umontreal.ca#ext#@csdma.onmicrosoft.com::f4ad1a07-4ebe-430e-81f3-50c2a1af6935" providerId="AD" clId="Web-{A901C454-E12E-A0B0-249D-AE7032D9C872}" dt="2025-03-16T22:43:37.244" v="1"/>
      <pc:docMkLst>
        <pc:docMk/>
      </pc:docMkLst>
      <pc:sldChg chg="new del">
        <pc:chgData name="Hadayat Bouzekouk" userId="S::hadayat.bouzekouk_umontreal.ca#ext#@csdma.onmicrosoft.com::f4ad1a07-4ebe-430e-81f3-50c2a1af6935" providerId="AD" clId="Web-{A901C454-E12E-A0B0-249D-AE7032D9C872}" dt="2025-03-16T22:43:37.244" v="1"/>
        <pc:sldMkLst>
          <pc:docMk/>
          <pc:sldMk cId="1693370748" sldId="296"/>
        </pc:sldMkLst>
      </pc:sldChg>
    </pc:docChg>
  </pc:docChgLst>
  <pc:docChgLst>
    <pc:chgData name="Sophie Dominé" userId="5ec61fac-8b6a-48de-96e2-cff9ede337a6" providerId="ADAL" clId="{B261D48F-9477-4076-9B0F-85938D9D9301}"/>
    <pc:docChg chg="modSld">
      <pc:chgData name="Sophie Dominé" userId="5ec61fac-8b6a-48de-96e2-cff9ede337a6" providerId="ADAL" clId="{B261D48F-9477-4076-9B0F-85938D9D9301}" dt="2024-04-19T15:24:57.758" v="121" actId="20577"/>
      <pc:docMkLst>
        <pc:docMk/>
      </pc:docMkLst>
      <pc:sldChg chg="modSp mod">
        <pc:chgData name="Sophie Dominé" userId="5ec61fac-8b6a-48de-96e2-cff9ede337a6" providerId="ADAL" clId="{B261D48F-9477-4076-9B0F-85938D9D9301}" dt="2024-04-19T15:24:57.758" v="121" actId="20577"/>
        <pc:sldMkLst>
          <pc:docMk/>
          <pc:sldMk cId="0" sldId="261"/>
        </pc:sldMkLst>
      </pc:sldChg>
    </pc:docChg>
  </pc:docChgLst>
  <pc:docChgLst>
    <pc:chgData name="Poeti Karine" userId="S::poetik@csdm.qc.ca::a0d00d7e-93cd-4d32-8afb-ca2c2e5c1999" providerId="AD" clId="Web-{A6062449-22D0-A3D8-DCD3-72B9905737E8}"/>
    <pc:docChg chg="modSld">
      <pc:chgData name="Poeti Karine" userId="S::poetik@csdm.qc.ca::a0d00d7e-93cd-4d32-8afb-ca2c2e5c1999" providerId="AD" clId="Web-{A6062449-22D0-A3D8-DCD3-72B9905737E8}" dt="2025-03-21T17:50:13.018" v="17"/>
      <pc:docMkLst>
        <pc:docMk/>
      </pc:docMkLst>
      <pc:sldChg chg="addSp">
        <pc:chgData name="Poeti Karine" userId="S::poetik@csdm.qc.ca::a0d00d7e-93cd-4d32-8afb-ca2c2e5c1999" providerId="AD" clId="Web-{A6062449-22D0-A3D8-DCD3-72B9905737E8}" dt="2025-03-21T17:50:13.018" v="17"/>
        <pc:sldMkLst>
          <pc:docMk/>
          <pc:sldMk cId="0" sldId="257"/>
        </pc:sldMkLst>
        <pc:inkChg chg="add">
          <ac:chgData name="Poeti Karine" userId="S::poetik@csdm.qc.ca::a0d00d7e-93cd-4d32-8afb-ca2c2e5c1999" providerId="AD" clId="Web-{A6062449-22D0-A3D8-DCD3-72B9905737E8}" dt="2025-03-21T17:47:47.907" v="0"/>
          <ac:inkMkLst>
            <pc:docMk/>
            <pc:sldMk cId="0" sldId="257"/>
            <ac:inkMk id="3" creationId="{8DA8B592-C3B1-1181-9811-4F4AF7C1361B}"/>
          </ac:inkMkLst>
        </pc:inkChg>
        <pc:inkChg chg="add">
          <ac:chgData name="Poeti Karine" userId="S::poetik@csdm.qc.ca::a0d00d7e-93cd-4d32-8afb-ca2c2e5c1999" providerId="AD" clId="Web-{A6062449-22D0-A3D8-DCD3-72B9905737E8}" dt="2025-03-21T17:47:48.173" v="1"/>
          <ac:inkMkLst>
            <pc:docMk/>
            <pc:sldMk cId="0" sldId="257"/>
            <ac:inkMk id="5" creationId="{50333B2B-EE7E-AE16-195E-A894C010A7C6}"/>
          </ac:inkMkLst>
        </pc:inkChg>
        <pc:inkChg chg="add">
          <ac:chgData name="Poeti Karine" userId="S::poetik@csdm.qc.ca::a0d00d7e-93cd-4d32-8afb-ca2c2e5c1999" providerId="AD" clId="Web-{A6062449-22D0-A3D8-DCD3-72B9905737E8}" dt="2025-03-21T17:48:24.251" v="2"/>
          <ac:inkMkLst>
            <pc:docMk/>
            <pc:sldMk cId="0" sldId="257"/>
            <ac:inkMk id="6" creationId="{DA5A78B4-CB25-2668-2204-F27643CF05DC}"/>
          </ac:inkMkLst>
        </pc:inkChg>
        <pc:inkChg chg="add">
          <ac:chgData name="Poeti Karine" userId="S::poetik@csdm.qc.ca::a0d00d7e-93cd-4d32-8afb-ca2c2e5c1999" providerId="AD" clId="Web-{A6062449-22D0-A3D8-DCD3-72B9905737E8}" dt="2025-03-21T17:48:24.251" v="3"/>
          <ac:inkMkLst>
            <pc:docMk/>
            <pc:sldMk cId="0" sldId="257"/>
            <ac:inkMk id="7" creationId="{A9AC632D-6DF3-2F27-8A36-F7874AEBBBDF}"/>
          </ac:inkMkLst>
        </pc:inkChg>
        <pc:inkChg chg="add">
          <ac:chgData name="Poeti Karine" userId="S::poetik@csdm.qc.ca::a0d00d7e-93cd-4d32-8afb-ca2c2e5c1999" providerId="AD" clId="Web-{A6062449-22D0-A3D8-DCD3-72B9905737E8}" dt="2025-03-21T17:48:46.002" v="4"/>
          <ac:inkMkLst>
            <pc:docMk/>
            <pc:sldMk cId="0" sldId="257"/>
            <ac:inkMk id="8" creationId="{D30B087C-8DCC-7777-2C36-2918067E45BD}"/>
          </ac:inkMkLst>
        </pc:inkChg>
        <pc:inkChg chg="add">
          <ac:chgData name="Poeti Karine" userId="S::poetik@csdm.qc.ca::a0d00d7e-93cd-4d32-8afb-ca2c2e5c1999" providerId="AD" clId="Web-{A6062449-22D0-A3D8-DCD3-72B9905737E8}" dt="2025-03-21T17:49:01.314" v="5"/>
          <ac:inkMkLst>
            <pc:docMk/>
            <pc:sldMk cId="0" sldId="257"/>
            <ac:inkMk id="9" creationId="{C40C0844-C033-382D-8DF7-74ADE608AE98}"/>
          </ac:inkMkLst>
        </pc:inkChg>
        <pc:inkChg chg="add">
          <ac:chgData name="Poeti Karine" userId="S::poetik@csdm.qc.ca::a0d00d7e-93cd-4d32-8afb-ca2c2e5c1999" providerId="AD" clId="Web-{A6062449-22D0-A3D8-DCD3-72B9905737E8}" dt="2025-03-21T17:49:02.846" v="6"/>
          <ac:inkMkLst>
            <pc:docMk/>
            <pc:sldMk cId="0" sldId="257"/>
            <ac:inkMk id="10" creationId="{A172E344-4646-DD8A-5A1D-45C44F8501FC}"/>
          </ac:inkMkLst>
        </pc:inkChg>
        <pc:inkChg chg="add">
          <ac:chgData name="Poeti Karine" userId="S::poetik@csdm.qc.ca::a0d00d7e-93cd-4d32-8afb-ca2c2e5c1999" providerId="AD" clId="Web-{A6062449-22D0-A3D8-DCD3-72B9905737E8}" dt="2025-03-21T17:49:11.111" v="7"/>
          <ac:inkMkLst>
            <pc:docMk/>
            <pc:sldMk cId="0" sldId="257"/>
            <ac:inkMk id="11" creationId="{5AFCE72D-0FB4-937B-07D6-FC46A2B204BE}"/>
          </ac:inkMkLst>
        </pc:inkChg>
        <pc:inkChg chg="add">
          <ac:chgData name="Poeti Karine" userId="S::poetik@csdm.qc.ca::a0d00d7e-93cd-4d32-8afb-ca2c2e5c1999" providerId="AD" clId="Web-{A6062449-22D0-A3D8-DCD3-72B9905737E8}" dt="2025-03-21T17:49:12.205" v="8"/>
          <ac:inkMkLst>
            <pc:docMk/>
            <pc:sldMk cId="0" sldId="257"/>
            <ac:inkMk id="12" creationId="{CF15D82D-24E7-0789-BF86-65782FCBAE66}"/>
          </ac:inkMkLst>
        </pc:inkChg>
        <pc:inkChg chg="add">
          <ac:chgData name="Poeti Karine" userId="S::poetik@csdm.qc.ca::a0d00d7e-93cd-4d32-8afb-ca2c2e5c1999" providerId="AD" clId="Web-{A6062449-22D0-A3D8-DCD3-72B9905737E8}" dt="2025-03-21T17:49:12.986" v="9"/>
          <ac:inkMkLst>
            <pc:docMk/>
            <pc:sldMk cId="0" sldId="257"/>
            <ac:inkMk id="13" creationId="{A35C9E4D-D1CE-EA46-5B0A-32AF129A09F5}"/>
          </ac:inkMkLst>
        </pc:inkChg>
        <pc:inkChg chg="add">
          <ac:chgData name="Poeti Karine" userId="S::poetik@csdm.qc.ca::a0d00d7e-93cd-4d32-8afb-ca2c2e5c1999" providerId="AD" clId="Web-{A6062449-22D0-A3D8-DCD3-72B9905737E8}" dt="2025-03-21T17:49:14.346" v="10"/>
          <ac:inkMkLst>
            <pc:docMk/>
            <pc:sldMk cId="0" sldId="257"/>
            <ac:inkMk id="14" creationId="{79BF84AA-1615-767C-9CF4-523DE0F64411}"/>
          </ac:inkMkLst>
        </pc:inkChg>
        <pc:inkChg chg="add">
          <ac:chgData name="Poeti Karine" userId="S::poetik@csdm.qc.ca::a0d00d7e-93cd-4d32-8afb-ca2c2e5c1999" providerId="AD" clId="Web-{A6062449-22D0-A3D8-DCD3-72B9905737E8}" dt="2025-03-21T17:49:24.190" v="11"/>
          <ac:inkMkLst>
            <pc:docMk/>
            <pc:sldMk cId="0" sldId="257"/>
            <ac:inkMk id="15" creationId="{5F560674-71C0-CA3F-F168-93CCC732DE56}"/>
          </ac:inkMkLst>
        </pc:inkChg>
        <pc:inkChg chg="add">
          <ac:chgData name="Poeti Karine" userId="S::poetik@csdm.qc.ca::a0d00d7e-93cd-4d32-8afb-ca2c2e5c1999" providerId="AD" clId="Web-{A6062449-22D0-A3D8-DCD3-72B9905737E8}" dt="2025-03-21T17:49:25.518" v="12"/>
          <ac:inkMkLst>
            <pc:docMk/>
            <pc:sldMk cId="0" sldId="257"/>
            <ac:inkMk id="16" creationId="{13349031-AE97-07E2-CE67-04569EF42369}"/>
          </ac:inkMkLst>
        </pc:inkChg>
        <pc:inkChg chg="add">
          <ac:chgData name="Poeti Karine" userId="S::poetik@csdm.qc.ca::a0d00d7e-93cd-4d32-8afb-ca2c2e5c1999" providerId="AD" clId="Web-{A6062449-22D0-A3D8-DCD3-72B9905737E8}" dt="2025-03-21T17:49:27.096" v="13"/>
          <ac:inkMkLst>
            <pc:docMk/>
            <pc:sldMk cId="0" sldId="257"/>
            <ac:inkMk id="17" creationId="{AA5FB650-61D8-4788-AF43-376366F8B494}"/>
          </ac:inkMkLst>
        </pc:inkChg>
        <pc:inkChg chg="add">
          <ac:chgData name="Poeti Karine" userId="S::poetik@csdm.qc.ca::a0d00d7e-93cd-4d32-8afb-ca2c2e5c1999" providerId="AD" clId="Web-{A6062449-22D0-A3D8-DCD3-72B9905737E8}" dt="2025-03-21T17:49:37.362" v="14"/>
          <ac:inkMkLst>
            <pc:docMk/>
            <pc:sldMk cId="0" sldId="257"/>
            <ac:inkMk id="18" creationId="{26EFF759-3430-47C5-B6B5-40EF6F6E566C}"/>
          </ac:inkMkLst>
        </pc:inkChg>
        <pc:inkChg chg="add">
          <ac:chgData name="Poeti Karine" userId="S::poetik@csdm.qc.ca::a0d00d7e-93cd-4d32-8afb-ca2c2e5c1999" providerId="AD" clId="Web-{A6062449-22D0-A3D8-DCD3-72B9905737E8}" dt="2025-03-21T17:50:11.268" v="15"/>
          <ac:inkMkLst>
            <pc:docMk/>
            <pc:sldMk cId="0" sldId="257"/>
            <ac:inkMk id="19" creationId="{845B94AB-7615-385A-3185-67D7D01C946F}"/>
          </ac:inkMkLst>
        </pc:inkChg>
        <pc:inkChg chg="add">
          <ac:chgData name="Poeti Karine" userId="S::poetik@csdm.qc.ca::a0d00d7e-93cd-4d32-8afb-ca2c2e5c1999" providerId="AD" clId="Web-{A6062449-22D0-A3D8-DCD3-72B9905737E8}" dt="2025-03-21T17:50:12.956" v="16"/>
          <ac:inkMkLst>
            <pc:docMk/>
            <pc:sldMk cId="0" sldId="257"/>
            <ac:inkMk id="20" creationId="{819E0144-7C41-6660-ED06-04B305856FC2}"/>
          </ac:inkMkLst>
        </pc:inkChg>
        <pc:inkChg chg="add">
          <ac:chgData name="Poeti Karine" userId="S::poetik@csdm.qc.ca::a0d00d7e-93cd-4d32-8afb-ca2c2e5c1999" providerId="AD" clId="Web-{A6062449-22D0-A3D8-DCD3-72B9905737E8}" dt="2025-03-21T17:50:13.018" v="17"/>
          <ac:inkMkLst>
            <pc:docMk/>
            <pc:sldMk cId="0" sldId="257"/>
            <ac:inkMk id="21" creationId="{865B9919-BDB0-6742-5EAE-87AF6294D04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07BD058-79C9-A442-1064-297B2B93ED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E30B0C-14AC-C449-9A58-5113D7DDD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519F-A7FA-4435-8271-06201643E148}" type="datetimeFigureOut">
              <a:rPr lang="fr-CA" smtClean="0"/>
              <a:t>2025-03-21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1AE8C1-5854-D1A0-71D7-BF64D6AC1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337E42-787F-1F25-4755-45FF00AEE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16A0C-1DB3-428E-8818-4EDDA6B5C6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3847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13290 8973 32767 0 0,'0'-3'0'0'0,"0"-6"0"0"0,0-3 0 0 0,0-5 0 0 0,0 5 0 0 0,4 4 0 0 0,0 4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16702 9797 32767 0 0,'-3'8'0'0'0,"-6"1"0"0"0,0 4 0 0 0,4-1 0 0 0,7-2 0 0 0,7-3 0 0 0,5-3 0 0 0,4-2 0 0 0,3-1 0 0 0,1-1 0 0 0,0 0 0 0 0,1-1 0 0 0,-1-3 0 0 0,0-1 0 0 0,0 0 0 0 0,-1-2 0 0 0,0-1 0 0 0,1 2 0 0 0,-1-2 0 0 0,0 0 0 0 0,0 2 0 0 0,0 2 0 0 0,-3-3 0 0 0,-2 1 0 0 0,1 1 0 0 0,0 1 0 0 0,2 2 0 0 0,-4-3 0 0 0,1 0 0 0 0,0 0 0 0 0,5 2 0 0 0,3 0 0 0 0,0 2 0 0 0,0 0 0 0 0,0 1 0 0 0,-5-3 0 0 0,-1-2 0 0 0,-1 1 0 0 0,1 0 0 0 0,0 2 0 0 0,2 0 0 0 0,0 1 0 0 0,-3-3 0 0 0,-1 0 0 0 0,-3-1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16779 10363 32767 0 0,'3'0'0'0'0,"6"0"0"0"0,4 0 0 0 0,3 0 0 0 0,3 0 0 0 0,2 0 0 0 0,1 0 0 0 0,-3-3 0 0 0,-2-2 0 0 0,0 0 0 0 0,1 2 0 0 0,1 0 0 0 0,-3-2 0 0 0,0-1 0 0 0,0 1 0 0 0,2 2 0 0 0,0 0 0 0 0,2 2 0 0 0,1 0 0 0 0,0 1 0 0 0,0 0 0 0 0,-3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16739 10856 32767 0 0,'8'-3'0'0'0,"5"-2"0"0"0,4 0 0 0 0,4 2 0 0 0,1 0 0 0 0,0-2 0 0 0,1-1 0 0 0,-1 1 0 0 0,0 2 0 0 0,0 0 0 0 0,-1 2 0 0 0,1 0 0 0 0,-1 1 0 0 0,0 0 0 0 0,-3-3 0 0 0,-2-2 0 0 0,1 1 0 0 0,0 0 0 0 0,2 2 0 0 0,0 0 0 0 0,1 1 0 0 0,1 1 0 0 0,0 0 0 0 0,1 0 0 0 0,-1 0 0 0 0,4 0 0 0 0,1 1 0 0 0,0-1 0 0 0,-1 0 0 0 0,-1 0 0 0 0,-5-4 0 0 0,-2-1 0 0 0,0 1 0 0 0,1 0 0 0 0,0 2 0 0 0,-2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12645 9498 32767 0 0,'0'3'0'0'0,"0"6"0"0"0,-4 4 0 0 0,0 3 0 0 0,-1 4 0 0 0,1 0 0 0 0,2 2 0 0 0,0 0 0 0 0,1 0 0 0 0,1 0 0 0 0,0 0 0 0 0,0 0 0 0 0,0-1 0 0 0,4-3 0 0 0,1-2 0 0 0,0 1 0 0 0,-2 0 0 0 0,0 1 0 0 0,-1 2 0 0 0,-1 0 0 0 0,-1 1 0 0 0,0 0 0 0 0,0 1 0 0 0,0-1 0 0 0,-1 0 0 0 0,1 4 0 0 0,0 1 0 0 0,0 4 0 0 0,0-1 0 0 0,0 0 0 0 0,0 1 0 0 0,0-1 0 0 0,0 3 0 0 0,0-2 0 0 0,0 2 0 0 0,0-1 0 0 0,0-2 0 0 0,4 1 0 0 0,0-1 0 0 0,1-1 0 0 0,-1 1 0 0 0,-2-1 0 0 0,0-5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12644 9362 32767 0 0,'-4'11'0'0'0,"3"3"0"0"0,1-4 0 0 0,5-3 0 0 0,4-4 0 0 0,5-2 0 0 0,0-4 0 0 0,1-3 0 0 0,1 1 0 0 0,3 0 0 0 0,0 2 0 0 0,2 1 0 0 0,0 1 0 0 0,0 0 0 0 0,0 1 0 0 0,1-3 0 0 0,-1-2 0 0 0,1 1 0 0 0,-1 0 0 0 0,0 2 0 0 0,1 0 0 0 0,-1-2 0 0 0,0-1 0 0 0,0 0 0 0 0,0 2 0 0 0,0 0 0 0 0,0 2 0 0 0,1 0 0 0 0,-1 1 0 0 0,0 0 0 0 0,0 0 0 0 0,0 1 0 0 0,0-1 0 0 0,-3 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12624 9870 32767 0 0,'3'7'0'0'0,"6"3"0"0"0,4-1 0 0 0,3-2 0 0 0,4-1 0 0 0,0-3 0 0 0,2-1 0 0 0,0-2 0 0 0,0 0 0 0 0,0 0 0 0 0,0 0 0 0 0,0-1 0 0 0,-1 1 0 0 0,0 0 0 0 0,0-1 0 0 0,0 1 0 0 0,1 0 0 0 0,-1 0 0 0 0,0 0 0 0 0,4-3 0 0 0,1-2 0 0 0,-1 0 0 0 0,4 2 0 0 0,-1 0 0 0 0,0 2 0 0 0,-3 0 0 0 0,-4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10809 8377 32767 0 0,'0'-4'0'0'0,"0"-4"0"0"0,-4-2 0 0 0,0-2 0 0 0,-5 1 0 0 0,1-1 0 0 0,-3 1 0 0 0,1-1 0 0 0,-1 1 0 0 0,0 0 0 0 0,-1 1 0 0 0,2-1 0 0 0,-1 1 0 0 0,1-1 0 0 0,-2 1 0 0 0,-1-2 0 0 0,-3 3 0 0 0,-2 1 0 0 0,2-1 0 0 0,0 1 0 0 0,-1 2 0 0 0,-1 2 0 0 0,-1 5 0 0 0,-1 3 0 0 0,3 4 0 0 0,1 0 0 0 0,3 3 0 0 0,0 0 0 0 0,2 1 0 0 0,0-1 0 0 0,-2-3 0 0 0,1 1 0 0 0,-1-1 0 0 0,1 2 0 0 0,0-1 0 0 0,2 2 0 0 0,-1 2 0 0 0,-3 3 0 0 0,2 2 0 0 0,-2-2 0 0 0,3 0 0 0 0,-1 1 0 0 0,1 1 0 0 0,0 1 0 0 0,-3 1 0 0 0,2 1 0 0 0,-1 0 0 0 0,1 0 0 0 0,0 0 0 0 0,2 1 0 0 0,2 3 0 0 0,-1 1 0 0 0,1 0 0 0 0,2-2 0 0 0,2 0 0 0 0,2 3 0 0 0,1-1 0 0 0,0 0 0 0 0,1-1 0 0 0,1-1 0 0 0,-1-1 0 0 0,0 2 0 0 0,1 1 0 0 0,-1 0 0 0 0,0 2 0 0 0,0 0 0 0 0,0-1 0 0 0,0-1 0 0 0,0 2 0 0 0,4-1 0 0 0,0 0 0 0 0,1 1 0 0 0,2 0 0 0 0,1 0 0 0 0,1-3 0 0 0,1-1 0 0 0,1-2 0 0 0,3 0 0 0 0,-2-1 0 0 0,2-3 0 0 0,1-2 0 0 0,2 0 0 0 0,2-2 0 0 0,1-1 0 0 0,1 2 0 0 0,0-2 0 0 0,1-3 0 0 0,-1 0 0 0 0,1-1 0 0 0,-1-3 0 0 0,1-2 0 0 0,-1-1 0 0 0,0-2 0 0 0,0-1 0 0 0,1 0 0 0 0,-1-1 0 0 0,0 1 0 0 0,0-4 0 0 0,0-1 0 0 0,-3-4 0 0 0,-2-3 0 0 0,1-3 0 0 0,-3-4 0 0 0,-1-1 0 0 0,-1-1 0 0 0,-4-1 0 0 0,1 0 0 0 0,-2 1 0 0 0,3-1 0 0 0,-2 0 0 0 0,-1 1 0 0 0,-2 0 0 0 0,-2-1 0 0 0,2 1 0 0 0,0 0 0 0 0,0 0 0 0 0,-2 0 0 0 0,-1 0 0 0 0,0-1 0 0 0,-2 1 0 0 0,0 0 0 0 0,0 0 0 0 0,0 0 0 0 0,0 0 0 0 0,-1-1 0 0 0,1 1 0 0 0,0 0 0 0 0,0 0 0 0 0,0 7 0 0 0,-3 6 0 0 0,-6 4 0 0 0,0 7 0 0 0,-3 3 0 0 0,1 3 0 0 0,-1 1 0 0 0,-3 2 0 0 0,-2-1 0 0 0,-1 1 0 0 0,-2-1 0 0 0,-1-3 0 0 0,-1-2 0 0 0,1-3 0 0 0,-1-1 0 0 0,1 2 0 0 0,-1 0 0 0 0,4-3 0 0 0,6-3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8532 4696 32767 0 0,'0'4'0'0'0,"0"4"0"0"0,0 5 0 0 0,0 4 0 0 0,0 2 0 0 0,-3-2 0 0 0,-2 0 0 0 0,0 1 0 0 0,2 0 0 0 0,0 1 0 0 0,1 1 0 0 0,2 1 0 0 0,-1 0 0 0 0,1 0 0 0 0,-3 1 0 0 0,-2-1 0 0 0,1 0 0 0 0,0 1 0 0 0,2-1 0 0 0,0 0 0 0 0,1 0 0 0 0,5 0 0 0 0,1 1 0 0 0,-1-1 0 0 0,0 0 0 0 0,-1 4 0 0 0,-1 1 0 0 0,-1 3 0 0 0,-1 1 0 0 0,0 2 0 0 0,0-1 0 0 0,0-2 0 0 0,0 1 0 0 0,-1 0 0 0 0,1 1 0 0 0,-3 3 0 0 0,-2-1 0 0 0,0-2 0 0 0,2 0 0 0 0,0-1 0 0 0,1 2 0 0 0,-2-2 0 0 0,-1 2 0 0 0,0-1 0 0 0,2-2 0 0 0,0-3 0 0 0,2-2 0 0 0,0-5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9039 4618 32767 0 0,'0'3'0'0'0,"0"6"0"0"0,0 4 0 0 0,0 3 0 0 0,0 3 0 0 0,0 2 0 0 0,0 1 0 0 0,0 0 0 0 0,0 0 0 0 0,0 0 0 0 0,0 0 0 0 0,0-1 0 0 0,3 1 0 0 0,2-1 0 0 0,0 0 0 0 0,-2 0 0 0 0,0 1 0 0 0,-1-1 0 0 0,-1 3 0 0 0,-1 2 0 0 0,0 4 0 0 0,0-1 0 0 0,0 3 0 0 0,-1-1 0 0 0,1 6 0 0 0,-4 3 0 0 0,0 2 0 0 0,-1 1 0 0 0,1 1 0 0 0,2 0 0 0 0,0-5 0 0 0,-2 0 0 0 0,-1-1 0 0 0,0 1 0 0 0,1 1 0 0 0,2 1 0 0 0,1 0 0 0 0,0-3 0 0 0,1 0 0 0 0,0 0 0 0 0,0 0 0 0 0,0 2 0 0 0,0-6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8449 5391 32767 0 0,'4'3'0'0'0,"4"2"0"0"0,2-4 0 0 0,1-2 0 0 0,4-1 0 0 0,2 0 0 0 0,2 0 0 0 0,2 1 0 0 0,-4-4 0 0 0,0 0 0 0 0,0 0 0 0 0,1 1 0 0 0,1 2 0 0 0,1 0 0 0 0,1-2 0 0 0,0-1 0 0 0,0 0 0 0 0,0 2 0 0 0,0 1 0 0 0,1 0 0 0 0,-1-2 0 0 0,0-1 0 0 0,4 0 0 0 0,1 2 0 0 0,0 0 0 0 0,2-2 0 0 0,1 0 0 0 0,-2-3 0 0 0,3-1 0 0 0,-1 2 0 0 0,1 2 0 0 0,1-2 0 0 0,-6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14878 3632 32767 0 0,'0'-4'0'0'0,"3"-4"0"0"0,2-5 0 0 0,0-4 0 0 0,2-2 0 0 0,0-2 0 0 0,3-1 0 0 0,-1-3 0 0 0,2-2 0 0 0,0 0 0 0 0,0 2 0 0 0,-1 1 0 0 0,2-3 0 0 0,-2 0 0 0 0,1-2 0 0 0,-1-1 0 0 0,1-2 0 0 0,3-2 0 0 0,-2-4 0 0 0,2-1 0 0 0,-3 1 0 0 0,1 1 0 0 0,-1 2 0 0 0,1 1 0 0 0,1 2 0 0 0,3 6 0 0 0,2 8 0 0 0,-2 11 0 0 0,0 10 0 0 0,-3 11 0 0 0,0 4 0 0 0,-2 6 0 0 0,-3 2 0 0 0,0 1 0 0 0,0-1 0 0 0,-2-2 0 0 0,1 0 0 0 0,0 2 0 0 0,-1 1 0 0 0,2-2 0 0 0,-1 4 0 0 0,2-1 0 0 0,0 3 0 0 0,-2-1 0 0 0,2-1 0 0 0,-1-3 0 0 0,2 2 0 0 0,-1 0 0 0 0,-2-2 0 0 0,2-1 0 0 0,2 2 0 0 0,0 0 0 0 0,2 0 0 0 0,-2-6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09:26.5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9361 14917 16383 0 0,'0'0'0'0'0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09:26.5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10830 16358 16383 0 0,'0'0'0'0'0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09:26.5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9361 17592 16383 0 0,'0'0'0'0'0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19:09:26.5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8126 16328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15015 3285 32767 0 0,'3'0'0'0'0,"6"0"0"0"0,4 0 0 0 0,3 4 0 0 0,4 0 0 0 0,0 1 0 0 0,6-1 0 0 0,-3-2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20346 3873 32767 0 0,'0'3'0'0'0,"0"6"0"0"0,0 4 0 0 0,0 7 0 0 0,0 4 0 0 0,0 5 0 0 0,3 5 0 0 0,2 0 0 0 0,0 2 0 0 0,-2 1 0 0 0,0 2 0 0 0,-1 2 0 0 0,-2 1 0 0 0,1 3 0 0 0,-1 3 0 0 0,0-1 0 0 0,-4 0 0 0 0,-1-2 0 0 0,0-5 0 0 0,1-1 0 0 0,2-8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20189 3922 32767 0 0,'3'-4'0'0'0,"2"-4"0"0"0,3-2 0 0 0,4-2 0 0 0,4-2 0 0 0,2 0 0 0 0,2 3 0 0 0,-2 0 0 0 0,-1 2 0 0 0,0 2 0 0 0,2 2 0 0 0,0-1 0 0 0,1 0 0 0 0,0 2 0 0 0,1 0 0 0 0,0 2 0 0 0,1 1 0 0 0,-1 0 0 0 0,0 5 0 0 0,1 1 0 0 0,-5 3 0 0 0,0 1 0 0 0,-4 2 0 0 0,-4 3 0 0 0,-4 2 0 0 0,-2 3 0 0 0,-2 1 0 0 0,-1 1 0 0 0,-4 1 0 0 0,-1 0 0 0 0,-4-4 0 0 0,0-1 0 0 0,-2-1 0 0 0,-3 2 0 0 0,1 1 0 0 0,-1-3 0 0 0,-2-1 0 0 0,-1-2 0 0 0,5-4 0 0 0,9-3 0 0 0,8-3 0 0 0,7 2 0 0 0,5 0 0 0 0,3-1 0 0 0,2 2 0 0 0,1 1 0 0 0,0 2 0 0 0,-4 4 0 0 0,-2-1 0 0 0,1 1 0 0 0,-1 2 0 0 0,2 3 0 0 0,1 1 0 0 0,-4 1 0 0 0,0 1 0 0 0,-3 0 0 0 0,-4 4 0 0 0,-3 2 0 0 0,-3-1 0 0 0,-5-1 0 0 0,-3-1 0 0 0,-3-1 0 0 0,-5-1 0 0 0,-4-4 0 0 0,-1-2 0 0 0,-3 1 0 0 0,0-4 0 0 0,-1 1 0 0 0,-4-3 0 0 0,0-3 0 0 0,-1 1 0 0 0,-2-1 0 0 0,1-3 0 0 0,-3-1 0 0 0,4-2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24674 7229 32767 0 0,'-4'0'0'0'0,"0"-3"0"0"0,-5-2 0 0 0,-3-3 0 0 0,-3-1 0 0 0,-4 2 0 0 0,-1-2 0 0 0,-1 1 0 0 0,-1 1 0 0 0,0 3 0 0 0,1 1 0 0 0,-1 1 0 0 0,0 2 0 0 0,1 0 0 0 0,0 0 0 0 0,-1 4 0 0 0,1 1 0 0 0,0 4 0 0 0,4 3 0 0 0,0 0 0 0 0,4 2 0 0 0,1-2 0 0 0,1 0 0 0 0,0-1 0 0 0,2 1 0 0 0,1 2 0 0 0,0-1 0 0 0,1 0 0 0 0,1 2 0 0 0,-2 2 0 0 0,1 1 0 0 0,1 2 0 0 0,-1 1 0 0 0,-1 0 0 0 0,2 4 0 0 0,2 2 0 0 0,2-1 0 0 0,0-1 0 0 0,5-1 0 0 0,2-1 0 0 0,0-1 0 0 0,2-1 0 0 0,5 1 0 0 0,3-1 0 0 0,2-1 0 0 0,3-2 0 0 0,1-2 0 0 0,1-3 0 0 0,-1 0 0 0 0,1-3 0 0 0,4-3 0 0 0,0-2 0 0 0,0-2 0 0 0,3-2 0 0 0,-1-1 0 0 0,0-1 0 0 0,-3 1 0 0 0,3-4 0 0 0,0-1 0 0 0,-2 0 0 0 0,-1-3 0 0 0,-1 1 0 0 0,-2 0 0 0 0,-4-1 0 0 0,-1 0 0 0 0,-5 2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21503 11105 32767 0 0,'-4'0'0'0'0,"-1"3"0"0"0,4 2 0 0 0,2 3 0 0 0,1 4 0 0 0,0 4 0 0 0,0 2 0 0 0,-1 2 0 0 0,0 2 0 0 0,3-1 0 0 0,1 1 0 0 0,0 0 0 0 0,-1 0 0 0 0,-2-1 0 0 0,0 1 0 0 0,-1-1 0 0 0,2 0 0 0 0,2 1 0 0 0,0-1 0 0 0,2 0 0 0 0,0 0 0 0 0,-1 0 0 0 0,-2 0 0 0 0,-1 0 0 0 0,-1 1 0 0 0,-2-1 0 0 0,4-4 0 0 0,1 0 0 0 0,-1-1 0 0 0,-1 5 0 0 0,0 3 0 0 0,-2 0 0 0 0,0 0 0 0 0,-1-4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21502 11078 32767 0 0,'-3'0'0'0'0,"2"0"0"0"0,1-3 0 0 0,4-2 0 0 0,6 0 0 0 0,4-2 0 0 0,3-4 0 0 0,3 0 0 0 0,-3-2 0 0 0,1 2 0 0 0,-1-1 0 0 0,1 1 0 0 0,-2-1 0 0 0,-1 2 0 0 0,2 2 0 0 0,0-1 0 0 0,1 1 0 0 0,2 2 0 0 0,1-1 0 0 0,0 0 0 0 0,0 1 0 0 0,0 2 0 0 0,1 1 0 0 0,-1 2 0 0 0,0 1 0 0 0,1 3 0 0 0,-1 2 0 0 0,-3 4 0 0 0,-2-1 0 0 0,1 3 0 0 0,0 0 0 0 0,-2 0 0 0 0,0 0 0 0 0,0 1 0 0 0,-1 2 0 0 0,0 2 0 0 0,1 2 0 0 0,-2 2 0 0 0,-3 0 0 0 0,-3 2 0 0 0,-3 3 0 0 0,-2 1 0 0 0,-2 0 0 0 0,0 0 0 0 0,-1-2 0 0 0,-3-1 0 0 0,-1-1 0 0 0,0-1 0 0 0,-3 0 0 0 0,-3 0 0 0 0,0 0 0 0 0,-2 0 0 0 0,-2 0 0 0 0,-2 0 0 0 0,-2 0 0 0 0,2 1 0 0 0,1-1 0 0 0,-1 0 0 0 0,-1 0 0 0 0,-1 0 0 0 0,-1 0 0 0 0,0 1 0 0 0,-1-5 0 0 0,-4-1 0 0 0,-1 1 0 0 0,0-3 0 0 0,1 0 0 0 0,1 1 0 0 0,1-2 0 0 0,1 0 0 0 0,0 2 0 0 0,-2-2 0 0 0,-2 1 0 0 0,0-2 0 0 0,2 0 0 0 0,0-2 0 0 0,1-2 0 0 0,5-3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1T18:00:05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16681 9949 32767 0 0,'0'3'0'0'0,"3"2"0"0"0,2 3 0 0 0,0 4 0 0 0,2 0 0 0 0,0 2 0 0 0,0 1 0 0 0,1 3 0 0 0,-1 1 0 0 0,0 1 0 0 0,-3 1 0 0 0,2 0 0 0 0,1 1 0 0 0,-2 0 0 0 0,-2-1 0 0 0,0 1 0 0 0,2-1 0 0 0,0 0 0 0 0,0 0 0 0 0,-2 1 0 0 0,-1-1 0 0 0,0 0 0 0 0,-2 0 0 0 0,1 0 0 0 0,-2 0 0 0 0,1 0 0 0 0,-4 1 0 0 0,-1 2 0 0 0,1 2 0 0 0,0 0 0 0 0,1 2 0 0 0,2 1 0 0 0,0-2 0 0 0,0 3 0 0 0,1-1 0 0 0,1 2 0 0 0,-1-1 0 0 0,0 2 0 0 0,0-1 0 0 0,0-2 0 0 0,0 1 0 0 0,0-1 0 0 0,0-1 0 0 0,0-3 0 0 0,0-1 0 0 0,0-2 0 0 0,4-4 0 0 0,1-5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907457fd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907457fd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/>
              <a:t>Crédit image: </a:t>
            </a:r>
            <a:r>
              <a:rPr lang="fr-FR" err="1"/>
              <a:t>Canva</a:t>
            </a:r>
            <a:r>
              <a:rPr lang="fr-FR"/>
              <a:t> Éducation: Jump Studio</a:t>
            </a:r>
          </a:p>
          <a:p>
            <a:pPr marL="0" indent="0"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Image escargot CC par </a:t>
            </a:r>
            <a:r>
              <a:rPr lang="fr-CA" dirty="0" err="1"/>
              <a:t>vector</a:t>
            </a:r>
            <a:r>
              <a:rPr lang="fr-CA" dirty="0"/>
              <a:t> portal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819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Analogie des brins de gazon: Quand on écoute des bruits très forts, c’est comme si on marche sur le gazon. </a:t>
            </a:r>
            <a:br>
              <a:rPr lang="fr-CA" dirty="0"/>
            </a:br>
            <a:r>
              <a:rPr lang="fr-CA" dirty="0"/>
              <a:t>Un pas (=un bruit fort une fois), il n’y aura pas d’effets à long terme. Mais si on écoute souvent des bruit forts, on endommage nos cellules ciliées, comme si on marchait plusieurs fois au même endroit sur le gazon. </a:t>
            </a:r>
          </a:p>
        </p:txBody>
      </p:sp>
    </p:spTree>
    <p:extLst>
      <p:ext uri="{BB962C8B-B14F-4D97-AF65-F5344CB8AC3E}">
        <p14:creationId xmlns:p14="http://schemas.microsoft.com/office/powerpoint/2010/main" val="282698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Analogie des brins de gazon: Quand on écoute des bruits très forts, c’est comme si on marche sur le gazon. </a:t>
            </a:r>
            <a:br>
              <a:rPr lang="fr-CA" dirty="0"/>
            </a:br>
            <a:r>
              <a:rPr lang="fr-CA" dirty="0"/>
              <a:t>Un pas (=un bruit fort une fois), il n’y aura pas d’effets à long terme. Mais si on écoute souvent des bruit forts, on endommage nos cellules ciliées, comme si on marchait plusieurs fois au même endroit sur le gazon. </a:t>
            </a:r>
          </a:p>
        </p:txBody>
      </p:sp>
    </p:spTree>
    <p:extLst>
      <p:ext uri="{BB962C8B-B14F-4D97-AF65-F5344CB8AC3E}">
        <p14:creationId xmlns:p14="http://schemas.microsoft.com/office/powerpoint/2010/main" val="376246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C387EE61-1169-6B3F-12B5-5386AE0F2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d910993fa_0_649:notes">
            <a:extLst>
              <a:ext uri="{FF2B5EF4-FFF2-40B4-BE49-F238E27FC236}">
                <a16:creationId xmlns:a16="http://schemas.microsoft.com/office/drawing/2014/main" id="{B6A0DD28-E5F6-9853-E80C-A12587CA1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d910993fa_0_649:notes">
            <a:extLst>
              <a:ext uri="{FF2B5EF4-FFF2-40B4-BE49-F238E27FC236}">
                <a16:creationId xmlns:a16="http://schemas.microsoft.com/office/drawing/2014/main" id="{CAC37AC0-6FD9-FDEA-A3CA-E1707EE459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25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Crédit Images: </a:t>
            </a:r>
            <a:endParaRPr lang="fr-FR" err="1">
              <a:ea typeface="Calibri"/>
            </a:endParaRPr>
          </a:p>
          <a:p>
            <a:pPr>
              <a:buNone/>
            </a:pPr>
            <a:r>
              <a:rPr lang="en-US" err="1">
                <a:latin typeface="Calibri"/>
                <a:ea typeface="Calibri"/>
                <a:cs typeface="Calibri"/>
              </a:rPr>
              <a:t>FlatIcon</a:t>
            </a:r>
            <a:r>
              <a:rPr lang="en-US">
                <a:latin typeface="Calibri"/>
                <a:ea typeface="Calibri"/>
                <a:cs typeface="Calibri"/>
              </a:rPr>
              <a:t>:  Abeille: </a:t>
            </a:r>
            <a:r>
              <a:rPr lang="en-US" err="1">
                <a:latin typeface="Calibri"/>
                <a:ea typeface="Calibri"/>
                <a:cs typeface="Calibri"/>
              </a:rPr>
              <a:t>Imaginationlol</a:t>
            </a:r>
            <a:r>
              <a:rPr lang="en-US">
                <a:latin typeface="Calibri"/>
                <a:ea typeface="Calibri"/>
                <a:cs typeface="Calibri"/>
              </a:rPr>
              <a:t>, Cloche: </a:t>
            </a:r>
            <a:r>
              <a:rPr lang="en-US" err="1">
                <a:latin typeface="Calibri"/>
                <a:ea typeface="Calibri"/>
                <a:cs typeface="Calibri"/>
              </a:rPr>
              <a:t>Smashingstocks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Clic</a:t>
            </a:r>
            <a:r>
              <a:rPr lang="en-US">
                <a:latin typeface="Calibri"/>
                <a:ea typeface="Calibri"/>
                <a:cs typeface="Calibri"/>
              </a:rPr>
              <a:t>: </a:t>
            </a:r>
            <a:r>
              <a:rPr lang="en-US" err="1">
                <a:latin typeface="Calibri"/>
                <a:ea typeface="Calibri"/>
                <a:cs typeface="Calibri"/>
              </a:rPr>
              <a:t>smashicons</a:t>
            </a:r>
            <a:r>
              <a:rPr lang="en-US">
                <a:latin typeface="Calibri"/>
                <a:ea typeface="Calibri"/>
                <a:cs typeface="Calibri"/>
              </a:rPr>
              <a:t>, Musique: </a:t>
            </a:r>
            <a:r>
              <a:rPr lang="en-US" err="1">
                <a:latin typeface="Calibri"/>
                <a:ea typeface="Calibri"/>
                <a:cs typeface="Calibri"/>
              </a:rPr>
              <a:t>Freepik</a:t>
            </a:r>
            <a:r>
              <a:rPr lang="en-US">
                <a:latin typeface="Calibri"/>
                <a:ea typeface="Calibri"/>
                <a:cs typeface="Calibri"/>
              </a:rPr>
              <a:t>, Grenouille: Park </a:t>
            </a:r>
            <a:r>
              <a:rPr lang="en-US" err="1">
                <a:latin typeface="Calibri"/>
                <a:ea typeface="Calibri"/>
                <a:cs typeface="Calibri"/>
              </a:rPr>
              <a:t>jisun</a:t>
            </a:r>
            <a:endParaRPr lang="en-US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err="1">
                <a:latin typeface="Calibri"/>
                <a:ea typeface="Calibri"/>
                <a:cs typeface="Calibri"/>
              </a:rPr>
              <a:t>CanvaÉducation</a:t>
            </a:r>
            <a:r>
              <a:rPr lang="en-US">
                <a:latin typeface="Calibri"/>
                <a:ea typeface="Calibri"/>
                <a:cs typeface="Calibri"/>
              </a:rPr>
              <a:t>: </a:t>
            </a:r>
            <a:r>
              <a:rPr lang="en-US" err="1">
                <a:latin typeface="Calibri"/>
                <a:ea typeface="Calibri"/>
                <a:cs typeface="Calibri"/>
              </a:rPr>
              <a:t>Éléphant</a:t>
            </a:r>
            <a:r>
              <a:rPr lang="en-US">
                <a:latin typeface="Calibri"/>
                <a:ea typeface="Calibri"/>
                <a:cs typeface="Calibri"/>
              </a:rPr>
              <a:t>: Dotpolkadot234, Souris: </a:t>
            </a:r>
            <a:r>
              <a:rPr lang="en-US" err="1">
                <a:latin typeface="Calibri"/>
                <a:ea typeface="Calibri"/>
                <a:cs typeface="Calibri"/>
              </a:rPr>
              <a:t>dmytrobosnak</a:t>
            </a:r>
            <a:endParaRPr lang="en-US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err="1">
                <a:latin typeface="Calibri"/>
                <a:ea typeface="Calibri"/>
                <a:cs typeface="Calibri"/>
              </a:rPr>
              <a:t>Powerpoint</a:t>
            </a:r>
            <a:r>
              <a:rPr lang="en-US">
                <a:latin typeface="Calibri"/>
                <a:ea typeface="Calibri"/>
                <a:cs typeface="Calibri"/>
              </a:rPr>
              <a:t> : </a:t>
            </a:r>
            <a:r>
              <a:rPr lang="en-US" err="1">
                <a:latin typeface="Calibri"/>
                <a:ea typeface="Calibri"/>
                <a:cs typeface="Calibri"/>
              </a:rPr>
              <a:t>Alarme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horloge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38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07457fd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07457fd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1" name="Google Shape;11;p2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39800" y="11955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15500" y="3591025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8" name="Google Shape;18;p3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1949475" y="-489850"/>
            <a:ext cx="5264400" cy="5904300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ED00"/>
              </a:highlight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463400" y="10516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625" y="907700"/>
            <a:ext cx="2684001" cy="310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E94E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470362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9" name="Google Shape;29;p4"/>
          <p:cNvSpPr/>
          <p:nvPr/>
        </p:nvSpPr>
        <p:spPr>
          <a:xfrm rot="5400000">
            <a:off x="-1705200" y="550827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69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JP"/>
              <a:buNone/>
              <a:defRPr sz="2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7.xml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9.png"/><Relationship Id="rId5" Type="http://schemas.openxmlformats.org/officeDocument/2006/relationships/image" Target="../media/image31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8" Type="http://schemas.openxmlformats.org/officeDocument/2006/relationships/customXml" Target="../ink/ink4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3.sv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34.sv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customXml" Target="../ink/ink20.xm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svg"/><Relationship Id="rId11" Type="http://schemas.openxmlformats.org/officeDocument/2006/relationships/customXml" Target="../ink/ink23.xml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22.xml"/><Relationship Id="rId4" Type="http://schemas.openxmlformats.org/officeDocument/2006/relationships/image" Target="../media/image42.png"/><Relationship Id="rId9" Type="http://schemas.openxmlformats.org/officeDocument/2006/relationships/customXml" Target="../ink/ink21.xml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3463400" y="10516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Découvrir les effets du bruit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Séquence 3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9DB739-5C3F-50CC-1CB4-573C301E2E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</a:t>
            </a:fld>
            <a:endParaRPr lang="fr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1AC7848C-5840-63B4-511E-7746BC388486}"/>
                  </a:ext>
                </a:extLst>
              </p14:cNvPr>
              <p14:cNvContentPartPr/>
              <p14:nvPr/>
            </p14:nvContentPartPr>
            <p14:xfrm>
              <a:off x="3809405" y="3052029"/>
              <a:ext cx="10286" cy="23592"/>
            </p14:xfrm>
          </p:contentPart>
        </mc:Choice>
        <mc:Fallback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1AC7848C-5840-63B4-511E-7746BC388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2261" y="3034775"/>
                <a:ext cx="123432" cy="584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12700"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Banque d’émotions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1E03AC-7827-B853-455A-7B90B200F1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</a:t>
            </a:fld>
            <a:endParaRPr lang="fr-CA"/>
          </a:p>
        </p:txBody>
      </p:sp>
      <p:pic>
        <p:nvPicPr>
          <p:cNvPr id="4" name="Image 3" descr="Une image contenant cercle, dessin humoristique, art&#10;&#10;Le contenu généré par l’IA peut être incorrect.">
            <a:extLst>
              <a:ext uri="{FF2B5EF4-FFF2-40B4-BE49-F238E27FC236}">
                <a16:creationId xmlns:a16="http://schemas.microsoft.com/office/drawing/2014/main" id="{12B86DE7-90D7-78B8-7FC1-B1F9BAF3E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36" y="894850"/>
            <a:ext cx="7745329" cy="4361447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8DA8B592-C3B1-1181-9811-4F4AF7C1361B}"/>
                  </a:ext>
                </a:extLst>
              </p14:cNvPr>
              <p14:cNvContentPartPr/>
              <p14:nvPr/>
            </p14:nvContentPartPr>
            <p14:xfrm>
              <a:off x="4426624" y="722769"/>
              <a:ext cx="191857" cy="257352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8DA8B592-C3B1-1181-9811-4F4AF7C136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9019" y="704797"/>
                <a:ext cx="227426" cy="292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50333B2B-EE7E-AE16-195E-A894C010A7C6}"/>
                  </a:ext>
                </a:extLst>
              </p14:cNvPr>
              <p14:cNvContentPartPr/>
              <p14:nvPr/>
            </p14:nvContentPartPr>
            <p14:xfrm>
              <a:off x="4479964" y="865822"/>
              <a:ext cx="46899" cy="10286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50333B2B-EE7E-AE16-195E-A894C010A7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2422" y="840621"/>
                <a:ext cx="82342" cy="61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DA5A78B4-CB25-2668-2204-F27643CF05DC}"/>
                  </a:ext>
                </a:extLst>
              </p14:cNvPr>
              <p14:cNvContentPartPr/>
              <p14:nvPr/>
            </p14:nvContentPartPr>
            <p14:xfrm>
              <a:off x="6552605" y="1094422"/>
              <a:ext cx="10286" cy="253064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DA5A78B4-CB25-2668-2204-F27643CF05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0691" y="1076808"/>
                <a:ext cx="54561" cy="2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A9AC632D-6DF3-2F27-8A36-F7874AEBBBDF}"/>
                  </a:ext>
                </a:extLst>
              </p14:cNvPr>
              <p14:cNvContentPartPr/>
              <p14:nvPr/>
            </p14:nvContentPartPr>
            <p14:xfrm>
              <a:off x="6491644" y="1063523"/>
              <a:ext cx="206444" cy="290126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A9AC632D-6DF3-2F27-8A36-F7874AEBBB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21" y="1045547"/>
                <a:ext cx="242050" cy="32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D30B087C-8DCC-7777-2C36-2918067E45BD}"/>
                  </a:ext>
                </a:extLst>
              </p14:cNvPr>
              <p14:cNvContentPartPr/>
              <p14:nvPr/>
            </p14:nvContentPartPr>
            <p14:xfrm>
              <a:off x="8045794" y="2373965"/>
              <a:ext cx="200955" cy="214889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D30B087C-8DCC-7777-2C36-2918067E45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27819" y="2356357"/>
                <a:ext cx="236545" cy="250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C40C0844-C033-382D-8DF7-74ADE608AE98}"/>
                  </a:ext>
                </a:extLst>
              </p14:cNvPr>
              <p14:cNvContentPartPr/>
              <p14:nvPr/>
            </p14:nvContentPartPr>
            <p14:xfrm>
              <a:off x="6998818" y="3906202"/>
              <a:ext cx="34164" cy="226731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C40C0844-C033-382D-8DF7-74ADE608AE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1024" y="3888595"/>
                <a:ext cx="69396" cy="262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A172E344-4646-DD8A-5A1D-45C44F8501FC}"/>
                  </a:ext>
                </a:extLst>
              </p14:cNvPr>
              <p14:cNvContentPartPr/>
              <p14:nvPr/>
            </p14:nvContentPartPr>
            <p14:xfrm>
              <a:off x="7000461" y="3829474"/>
              <a:ext cx="223771" cy="319803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A172E344-4646-DD8A-5A1D-45C44F8501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2861" y="3811847"/>
                <a:ext cx="259330" cy="35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5AFCE72D-0FB4-937B-07D6-FC46A2B204BE}"/>
                  </a:ext>
                </a:extLst>
              </p14:cNvPr>
              <p14:cNvContentPartPr/>
              <p14:nvPr/>
            </p14:nvContentPartPr>
            <p14:xfrm>
              <a:off x="5127664" y="3456622"/>
              <a:ext cx="38476" cy="377724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5AFCE72D-0FB4-937B-07D6-FC46A2B204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0207" y="3438995"/>
                <a:ext cx="73746" cy="41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CF15D82D-24E7-0789-BF86-65782FCBAE66}"/>
                  </a:ext>
                </a:extLst>
              </p14:cNvPr>
              <p14:cNvContentPartPr/>
              <p14:nvPr/>
            </p14:nvContentPartPr>
            <p14:xfrm>
              <a:off x="5125931" y="3367877"/>
              <a:ext cx="277907" cy="51528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CF15D82D-24E7-0789-BF86-65782FCBAE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07955" y="3349985"/>
                <a:ext cx="313499" cy="86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A35C9E4D-D1CE-EA46-5B0A-32AF129A09F5}"/>
                  </a:ext>
                </a:extLst>
              </p14:cNvPr>
              <p14:cNvContentPartPr/>
              <p14:nvPr/>
            </p14:nvContentPartPr>
            <p14:xfrm>
              <a:off x="5165764" y="3601001"/>
              <a:ext cx="136027" cy="1564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A35C9E4D-D1CE-EA46-5B0A-32AF129A09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48177" y="3583584"/>
                <a:ext cx="171559" cy="5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79BF84AA-1615-767C-9CF4-523DE0F64411}"/>
                  </a:ext>
                </a:extLst>
              </p14:cNvPr>
              <p14:cNvContentPartPr/>
              <p14:nvPr/>
            </p14:nvContentPartPr>
            <p14:xfrm>
              <a:off x="5150524" y="3776771"/>
              <a:ext cx="258545" cy="3037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79BF84AA-1615-767C-9CF4-523DE0F6441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32545" y="3759264"/>
                <a:ext cx="294144" cy="65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5F560674-71C0-CA3F-F168-93CCC732DE56}"/>
                  </a:ext>
                </a:extLst>
              </p14:cNvPr>
              <p14:cNvContentPartPr/>
              <p14:nvPr/>
            </p14:nvContentPartPr>
            <p14:xfrm>
              <a:off x="3549992" y="3281362"/>
              <a:ext cx="15466" cy="354815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5F560674-71C0-CA3F-F168-93CCC732DE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32768" y="3263747"/>
                <a:ext cx="50265" cy="390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13349031-AE97-07E2-CE67-04569EF42369}"/>
                  </a:ext>
                </a:extLst>
              </p14:cNvPr>
              <p14:cNvContentPartPr/>
              <p14:nvPr/>
            </p14:nvContentPartPr>
            <p14:xfrm>
              <a:off x="3556221" y="3220044"/>
              <a:ext cx="214235" cy="24534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13349031-AE97-07E2-CE67-04569EF4236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38608" y="3202266"/>
                <a:ext cx="249821" cy="59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AA5FB650-61D8-4788-AF43-376366F8B494}"/>
                  </a:ext>
                </a:extLst>
              </p14:cNvPr>
              <p14:cNvContentPartPr/>
              <p14:nvPr/>
            </p14:nvContentPartPr>
            <p14:xfrm>
              <a:off x="3550324" y="3426142"/>
              <a:ext cx="204525" cy="15904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AA5FB650-61D8-4788-AF43-376366F8B49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2711" y="3408471"/>
                <a:ext cx="240110" cy="50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26EFF759-3430-47C5-B6B5-40EF6F6E566C}"/>
                  </a:ext>
                </a:extLst>
              </p14:cNvPr>
              <p14:cNvContentPartPr/>
              <p14:nvPr/>
            </p14:nvContentPartPr>
            <p14:xfrm>
              <a:off x="2597204" y="2764049"/>
              <a:ext cx="237218" cy="457079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26EFF759-3430-47C5-B6B5-40EF6F6E566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79233" y="2746068"/>
                <a:ext cx="272801" cy="492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845B94AB-7615-385A-3185-67D7D01C946F}"/>
                  </a:ext>
                </a:extLst>
              </p14:cNvPr>
              <p14:cNvContentPartPr/>
              <p14:nvPr/>
            </p14:nvContentPartPr>
            <p14:xfrm>
              <a:off x="1934604" y="1414462"/>
              <a:ext cx="23139" cy="41121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845B94AB-7615-385A-3185-67D7D01C946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16805" y="1396474"/>
                <a:ext cx="58381" cy="446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819E0144-7C41-6660-ED06-04B305856FC2}"/>
                  </a:ext>
                </a:extLst>
              </p14:cNvPr>
              <p14:cNvContentPartPr/>
              <p14:nvPr/>
            </p14:nvContentPartPr>
            <p14:xfrm>
              <a:off x="2147886" y="1383983"/>
              <a:ext cx="15930" cy="455534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819E0144-7C41-6660-ED06-04B305856F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30540" y="1366352"/>
                <a:ext cx="50976" cy="491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865B9919-BDB0-6742-5EAE-87AF6294D04F}"/>
                  </a:ext>
                </a:extLst>
              </p14:cNvPr>
              <p14:cNvContentPartPr/>
              <p14:nvPr/>
            </p14:nvContentPartPr>
            <p14:xfrm>
              <a:off x="1927264" y="1639760"/>
              <a:ext cx="247491" cy="44768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865B9919-BDB0-6742-5EAE-87AF6294D04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09278" y="1622211"/>
                <a:ext cx="283104" cy="802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64FFE-F5FC-2676-3A98-834EE63B65D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txBody>
          <a:bodyPr>
            <a:normAutofit fontScale="90000"/>
          </a:bodyPr>
          <a:lstStyle/>
          <a:p>
            <a:r>
              <a:rPr lang="fr-FR"/>
              <a:t>Dans la cochlée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1DC996-87EE-90B3-98F1-2970AC79E1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 lang="fr-FR"/>
          </a:p>
        </p:txBody>
      </p:sp>
      <p:pic>
        <p:nvPicPr>
          <p:cNvPr id="8" name="Image 7" descr="Une image contenant dessin, dessin humoristique, art&#10;&#10;Le contenu généré par l’IA peut être incorrect.">
            <a:extLst>
              <a:ext uri="{FF2B5EF4-FFF2-40B4-BE49-F238E27FC236}">
                <a16:creationId xmlns:a16="http://schemas.microsoft.com/office/drawing/2014/main" id="{48E68B74-85F2-91EC-72CB-699D6607A5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52" b="2719"/>
          <a:stretch/>
        </p:blipFill>
        <p:spPr>
          <a:xfrm>
            <a:off x="234042" y="1017133"/>
            <a:ext cx="2798850" cy="208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1E26E54-DE4E-57B2-B281-E2B3EC48EB0C}"/>
              </a:ext>
            </a:extLst>
          </p:cNvPr>
          <p:cNvCxnSpPr/>
          <p:nvPr/>
        </p:nvCxnSpPr>
        <p:spPr>
          <a:xfrm flipV="1">
            <a:off x="2411342" y="1251101"/>
            <a:ext cx="3543329" cy="880115"/>
          </a:xfrm>
          <a:prstGeom prst="straightConnector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4CAAF77-612E-1A1B-2E7C-25B4E1A6047F}"/>
              </a:ext>
            </a:extLst>
          </p:cNvPr>
          <p:cNvCxnSpPr>
            <a:cxnSpLocks/>
          </p:cNvCxnSpPr>
          <p:nvPr/>
        </p:nvCxnSpPr>
        <p:spPr>
          <a:xfrm>
            <a:off x="2422769" y="2146944"/>
            <a:ext cx="2870066" cy="2318552"/>
          </a:xfrm>
          <a:prstGeom prst="straightConnector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7FEEBD4B-0E09-83D5-4193-9834D4B22124}"/>
              </a:ext>
            </a:extLst>
          </p:cNvPr>
          <p:cNvSpPr/>
          <p:nvPr/>
        </p:nvSpPr>
        <p:spPr>
          <a:xfrm>
            <a:off x="4572630" y="1184787"/>
            <a:ext cx="3698399" cy="3671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Une image contenant Dessin d’enfant, conception, illustration&#10;&#10;Le contenu généré par l’IA peut être incorrect.">
            <a:extLst>
              <a:ext uri="{FF2B5EF4-FFF2-40B4-BE49-F238E27FC236}">
                <a16:creationId xmlns:a16="http://schemas.microsoft.com/office/drawing/2014/main" id="{5906A998-C702-CE01-812B-BFDC1988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0" y="2358171"/>
            <a:ext cx="28765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6F6D5-B7F8-E7A9-BF83-C8004955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3D6ED-CBBE-4630-3F06-79E19DEA88F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txBody>
          <a:bodyPr>
            <a:normAutofit fontScale="90000"/>
          </a:bodyPr>
          <a:lstStyle/>
          <a:p>
            <a:r>
              <a:rPr lang="fr-FR" dirty="0"/>
              <a:t>Dans la cochlée...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F94EEF-789C-1AFA-A57B-46162DF7C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CF684F49-EDEF-433E-896B-66DA86DE8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050" t="15019" r="16049" b="58262"/>
          <a:stretch/>
        </p:blipFill>
        <p:spPr>
          <a:xfrm>
            <a:off x="1175089" y="2032716"/>
            <a:ext cx="6793821" cy="1715037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05678D5-E7DF-44AC-A81D-92DD6BCCB2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3905" b="22311"/>
          <a:stretch/>
        </p:blipFill>
        <p:spPr>
          <a:xfrm>
            <a:off x="7258050" y="1035050"/>
            <a:ext cx="15938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6F6D5-B7F8-E7A9-BF83-C8004955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34F5B7C7-A066-4BB0-9D05-9DCC3C8AE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050" t="15019" r="16049" b="58262"/>
          <a:stretch/>
        </p:blipFill>
        <p:spPr>
          <a:xfrm>
            <a:off x="1175089" y="2032716"/>
            <a:ext cx="6793821" cy="171503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C3D6ED-CBBE-4630-3F06-79E19DEA88F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txBody>
          <a:bodyPr>
            <a:normAutofit fontScale="90000"/>
          </a:bodyPr>
          <a:lstStyle/>
          <a:p>
            <a:r>
              <a:rPr lang="fr-FR" dirty="0"/>
              <a:t>Que va-t-il arriver aux cellules ciliées (gazon)?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F94EEF-789C-1AFA-A57B-46162DF7C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 lang="fr-F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0CB9912-EDD7-433A-9843-62694414CF07}"/>
              </a:ext>
            </a:extLst>
          </p:cNvPr>
          <p:cNvSpPr/>
          <p:nvPr/>
        </p:nvSpPr>
        <p:spPr>
          <a:xfrm>
            <a:off x="247650" y="1107935"/>
            <a:ext cx="852275" cy="1129521"/>
          </a:xfrm>
          <a:custGeom>
            <a:avLst/>
            <a:gdLst/>
            <a:ahLst/>
            <a:cxnLst/>
            <a:rect l="l" t="t" r="r" b="b"/>
            <a:pathLst>
              <a:path w="2071475" h="2745328">
                <a:moveTo>
                  <a:pt x="0" y="0"/>
                </a:moveTo>
                <a:lnTo>
                  <a:pt x="2071475" y="0"/>
                </a:lnTo>
                <a:lnTo>
                  <a:pt x="2071475" y="2745328"/>
                </a:lnTo>
                <a:lnTo>
                  <a:pt x="0" y="27453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55DB093-B615-4DCA-992D-8175F576A511}"/>
              </a:ext>
            </a:extLst>
          </p:cNvPr>
          <p:cNvSpPr/>
          <p:nvPr/>
        </p:nvSpPr>
        <p:spPr>
          <a:xfrm>
            <a:off x="1613651" y="1370136"/>
            <a:ext cx="683355" cy="739852"/>
          </a:xfrm>
          <a:custGeom>
            <a:avLst/>
            <a:gdLst/>
            <a:ahLst/>
            <a:cxnLst/>
            <a:rect l="l" t="t" r="r" b="b"/>
            <a:pathLst>
              <a:path w="1124829" h="1217826">
                <a:moveTo>
                  <a:pt x="0" y="0"/>
                </a:moveTo>
                <a:lnTo>
                  <a:pt x="1124829" y="0"/>
                </a:lnTo>
                <a:lnTo>
                  <a:pt x="1124829" y="1217826"/>
                </a:lnTo>
                <a:lnTo>
                  <a:pt x="0" y="1217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AF1B8D6-5D71-4040-8D4C-B3946F73A541}"/>
              </a:ext>
            </a:extLst>
          </p:cNvPr>
          <p:cNvSpPr/>
          <p:nvPr/>
        </p:nvSpPr>
        <p:spPr>
          <a:xfrm>
            <a:off x="423353" y="2909518"/>
            <a:ext cx="671888" cy="950544"/>
          </a:xfrm>
          <a:custGeom>
            <a:avLst/>
            <a:gdLst/>
            <a:ahLst/>
            <a:cxnLst/>
            <a:rect l="l" t="t" r="r" b="b"/>
            <a:pathLst>
              <a:path w="1593610" h="2254536">
                <a:moveTo>
                  <a:pt x="0" y="0"/>
                </a:moveTo>
                <a:lnTo>
                  <a:pt x="1593609" y="0"/>
                </a:lnTo>
                <a:lnTo>
                  <a:pt x="1593609" y="2254536"/>
                </a:lnTo>
                <a:lnTo>
                  <a:pt x="0" y="22545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42796" r="-35269"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44234B1-F9C9-4CBD-AD16-7E9F4FE2566E}"/>
              </a:ext>
            </a:extLst>
          </p:cNvPr>
          <p:cNvSpPr/>
          <p:nvPr/>
        </p:nvSpPr>
        <p:spPr>
          <a:xfrm>
            <a:off x="1113596" y="2000025"/>
            <a:ext cx="354000" cy="397860"/>
          </a:xfrm>
          <a:custGeom>
            <a:avLst/>
            <a:gdLst/>
            <a:ahLst/>
            <a:cxnLst/>
            <a:rect l="l" t="t" r="r" b="b"/>
            <a:pathLst>
              <a:path w="765884" h="860775">
                <a:moveTo>
                  <a:pt x="0" y="0"/>
                </a:moveTo>
                <a:lnTo>
                  <a:pt x="765884" y="0"/>
                </a:lnTo>
                <a:lnTo>
                  <a:pt x="765884" y="860774"/>
                </a:lnTo>
                <a:lnTo>
                  <a:pt x="0" y="8607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4393" t="-141585" r="-37409"/>
            </a:stretch>
          </a:blipFill>
        </p:spPr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6174223-BA1C-4832-BF4C-737889C40033}"/>
              </a:ext>
            </a:extLst>
          </p:cNvPr>
          <p:cNvSpPr/>
          <p:nvPr/>
        </p:nvSpPr>
        <p:spPr>
          <a:xfrm>
            <a:off x="1957242" y="1020383"/>
            <a:ext cx="314981" cy="483348"/>
          </a:xfrm>
          <a:custGeom>
            <a:avLst/>
            <a:gdLst/>
            <a:ahLst/>
            <a:cxnLst/>
            <a:rect l="l" t="t" r="r" b="b"/>
            <a:pathLst>
              <a:path w="681466" h="1045732">
                <a:moveTo>
                  <a:pt x="0" y="0"/>
                </a:moveTo>
                <a:lnTo>
                  <a:pt x="681466" y="0"/>
                </a:lnTo>
                <a:lnTo>
                  <a:pt x="681466" y="1045732"/>
                </a:lnTo>
                <a:lnTo>
                  <a:pt x="0" y="10457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308648" t="-98504" b="-199207"/>
            </a:stretch>
          </a:blipFill>
        </p:spPr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EE42E24E-B91F-463A-AD0C-B8B22528F99B}"/>
              </a:ext>
            </a:extLst>
          </p:cNvPr>
          <p:cNvSpPr/>
          <p:nvPr/>
        </p:nvSpPr>
        <p:spPr>
          <a:xfrm>
            <a:off x="1262413" y="1173728"/>
            <a:ext cx="314981" cy="483348"/>
          </a:xfrm>
          <a:custGeom>
            <a:avLst/>
            <a:gdLst/>
            <a:ahLst/>
            <a:cxnLst/>
            <a:rect l="l" t="t" r="r" b="b"/>
            <a:pathLst>
              <a:path w="681466" h="1045732">
                <a:moveTo>
                  <a:pt x="0" y="0"/>
                </a:moveTo>
                <a:lnTo>
                  <a:pt x="681466" y="0"/>
                </a:lnTo>
                <a:lnTo>
                  <a:pt x="681466" y="1045732"/>
                </a:lnTo>
                <a:lnTo>
                  <a:pt x="0" y="10457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23470" r="-85178" b="-297712"/>
            </a:stretch>
          </a:blipFill>
        </p:spPr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B013916F-7B24-4EE8-B851-6C1BD730EC83}"/>
              </a:ext>
            </a:extLst>
          </p:cNvPr>
          <p:cNvSpPr/>
          <p:nvPr/>
        </p:nvSpPr>
        <p:spPr>
          <a:xfrm>
            <a:off x="482958" y="2358544"/>
            <a:ext cx="540117" cy="722626"/>
          </a:xfrm>
          <a:custGeom>
            <a:avLst/>
            <a:gdLst/>
            <a:ahLst/>
            <a:cxnLst/>
            <a:rect l="l" t="t" r="r" b="b"/>
            <a:pathLst>
              <a:path w="1281071" h="1713954">
                <a:moveTo>
                  <a:pt x="0" y="0"/>
                </a:moveTo>
                <a:lnTo>
                  <a:pt x="1281071" y="0"/>
                </a:lnTo>
                <a:lnTo>
                  <a:pt x="1281071" y="1713953"/>
                </a:lnTo>
                <a:lnTo>
                  <a:pt x="0" y="1713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68270" b="-87835"/>
            </a:stretch>
          </a:blipFill>
        </p:spPr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BB7648BC-FC94-42CA-AC1B-A7C48A038409}"/>
              </a:ext>
            </a:extLst>
          </p:cNvPr>
          <p:cNvSpPr/>
          <p:nvPr/>
        </p:nvSpPr>
        <p:spPr>
          <a:xfrm>
            <a:off x="87580" y="2319850"/>
            <a:ext cx="354000" cy="397860"/>
          </a:xfrm>
          <a:custGeom>
            <a:avLst/>
            <a:gdLst/>
            <a:ahLst/>
            <a:cxnLst/>
            <a:rect l="l" t="t" r="r" b="b"/>
            <a:pathLst>
              <a:path w="765884" h="860775">
                <a:moveTo>
                  <a:pt x="0" y="0"/>
                </a:moveTo>
                <a:lnTo>
                  <a:pt x="765884" y="0"/>
                </a:lnTo>
                <a:lnTo>
                  <a:pt x="765884" y="860774"/>
                </a:lnTo>
                <a:lnTo>
                  <a:pt x="0" y="8607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4393" t="-141585" r="-37409"/>
            </a:stretch>
          </a:blipFill>
        </p:spPr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A586D4DA-63D7-4A14-A654-563820A560B2}"/>
              </a:ext>
            </a:extLst>
          </p:cNvPr>
          <p:cNvSpPr/>
          <p:nvPr/>
        </p:nvSpPr>
        <p:spPr>
          <a:xfrm rot="19101087" flipH="1">
            <a:off x="7095961" y="832940"/>
            <a:ext cx="1553149" cy="1277465"/>
          </a:xfrm>
          <a:custGeom>
            <a:avLst/>
            <a:gdLst/>
            <a:ahLst/>
            <a:cxnLst/>
            <a:rect l="l" t="t" r="r" b="b"/>
            <a:pathLst>
              <a:path w="4083559" h="3358727">
                <a:moveTo>
                  <a:pt x="4083559" y="0"/>
                </a:moveTo>
                <a:lnTo>
                  <a:pt x="0" y="0"/>
                </a:lnTo>
                <a:lnTo>
                  <a:pt x="0" y="3358728"/>
                </a:lnTo>
                <a:lnTo>
                  <a:pt x="4083559" y="3358728"/>
                </a:lnTo>
                <a:lnTo>
                  <a:pt x="408355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25D40F5C-7AEB-4CED-AA98-FC31EF6E66E2}"/>
              </a:ext>
            </a:extLst>
          </p:cNvPr>
          <p:cNvSpPr/>
          <p:nvPr/>
        </p:nvSpPr>
        <p:spPr>
          <a:xfrm rot="19101087" flipH="1">
            <a:off x="7753307" y="1629449"/>
            <a:ext cx="1733635" cy="1425914"/>
          </a:xfrm>
          <a:custGeom>
            <a:avLst/>
            <a:gdLst/>
            <a:ahLst/>
            <a:cxnLst/>
            <a:rect l="l" t="t" r="r" b="b"/>
            <a:pathLst>
              <a:path w="4083559" h="3358727">
                <a:moveTo>
                  <a:pt x="4083559" y="0"/>
                </a:moveTo>
                <a:lnTo>
                  <a:pt x="0" y="0"/>
                </a:lnTo>
                <a:lnTo>
                  <a:pt x="0" y="3358728"/>
                </a:lnTo>
                <a:lnTo>
                  <a:pt x="4083559" y="3358728"/>
                </a:lnTo>
                <a:lnTo>
                  <a:pt x="408355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4889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6F6D5-B7F8-E7A9-BF83-C8004955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EF0BE60-69E0-48A0-9408-DB716F5A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15" t="58519" r="16472" b="16790"/>
          <a:stretch/>
        </p:blipFill>
        <p:spPr>
          <a:xfrm>
            <a:off x="1092200" y="2095749"/>
            <a:ext cx="6845300" cy="1580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C3D6ED-CBBE-4630-3F06-79E19DEA88F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txBody>
          <a:bodyPr>
            <a:normAutofit fontScale="90000"/>
          </a:bodyPr>
          <a:lstStyle/>
          <a:p>
            <a:r>
              <a:rPr lang="fr-FR" dirty="0"/>
              <a:t>L’exposition aux bruits va endommager les cellules ciliées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F94EEF-789C-1AFA-A57B-46162DF7C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 lang="fr-F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0CB9912-EDD7-433A-9843-62694414CF07}"/>
              </a:ext>
            </a:extLst>
          </p:cNvPr>
          <p:cNvSpPr/>
          <p:nvPr/>
        </p:nvSpPr>
        <p:spPr>
          <a:xfrm>
            <a:off x="247650" y="1107935"/>
            <a:ext cx="852275" cy="1129521"/>
          </a:xfrm>
          <a:custGeom>
            <a:avLst/>
            <a:gdLst/>
            <a:ahLst/>
            <a:cxnLst/>
            <a:rect l="l" t="t" r="r" b="b"/>
            <a:pathLst>
              <a:path w="2071475" h="2745328">
                <a:moveTo>
                  <a:pt x="0" y="0"/>
                </a:moveTo>
                <a:lnTo>
                  <a:pt x="2071475" y="0"/>
                </a:lnTo>
                <a:lnTo>
                  <a:pt x="2071475" y="2745328"/>
                </a:lnTo>
                <a:lnTo>
                  <a:pt x="0" y="27453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55DB093-B615-4DCA-992D-8175F576A511}"/>
              </a:ext>
            </a:extLst>
          </p:cNvPr>
          <p:cNvSpPr/>
          <p:nvPr/>
        </p:nvSpPr>
        <p:spPr>
          <a:xfrm>
            <a:off x="1613651" y="1370136"/>
            <a:ext cx="683355" cy="739852"/>
          </a:xfrm>
          <a:custGeom>
            <a:avLst/>
            <a:gdLst/>
            <a:ahLst/>
            <a:cxnLst/>
            <a:rect l="l" t="t" r="r" b="b"/>
            <a:pathLst>
              <a:path w="1124829" h="1217826">
                <a:moveTo>
                  <a:pt x="0" y="0"/>
                </a:moveTo>
                <a:lnTo>
                  <a:pt x="1124829" y="0"/>
                </a:lnTo>
                <a:lnTo>
                  <a:pt x="1124829" y="1217826"/>
                </a:lnTo>
                <a:lnTo>
                  <a:pt x="0" y="1217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AF1B8D6-5D71-4040-8D4C-B3946F73A541}"/>
              </a:ext>
            </a:extLst>
          </p:cNvPr>
          <p:cNvSpPr/>
          <p:nvPr/>
        </p:nvSpPr>
        <p:spPr>
          <a:xfrm>
            <a:off x="423353" y="2909518"/>
            <a:ext cx="671888" cy="950544"/>
          </a:xfrm>
          <a:custGeom>
            <a:avLst/>
            <a:gdLst/>
            <a:ahLst/>
            <a:cxnLst/>
            <a:rect l="l" t="t" r="r" b="b"/>
            <a:pathLst>
              <a:path w="1593610" h="2254536">
                <a:moveTo>
                  <a:pt x="0" y="0"/>
                </a:moveTo>
                <a:lnTo>
                  <a:pt x="1593609" y="0"/>
                </a:lnTo>
                <a:lnTo>
                  <a:pt x="1593609" y="2254536"/>
                </a:lnTo>
                <a:lnTo>
                  <a:pt x="0" y="22545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42796" r="-35269"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44234B1-F9C9-4CBD-AD16-7E9F4FE2566E}"/>
              </a:ext>
            </a:extLst>
          </p:cNvPr>
          <p:cNvSpPr/>
          <p:nvPr/>
        </p:nvSpPr>
        <p:spPr>
          <a:xfrm>
            <a:off x="1113596" y="2000025"/>
            <a:ext cx="354000" cy="397860"/>
          </a:xfrm>
          <a:custGeom>
            <a:avLst/>
            <a:gdLst/>
            <a:ahLst/>
            <a:cxnLst/>
            <a:rect l="l" t="t" r="r" b="b"/>
            <a:pathLst>
              <a:path w="765884" h="860775">
                <a:moveTo>
                  <a:pt x="0" y="0"/>
                </a:moveTo>
                <a:lnTo>
                  <a:pt x="765884" y="0"/>
                </a:lnTo>
                <a:lnTo>
                  <a:pt x="765884" y="860774"/>
                </a:lnTo>
                <a:lnTo>
                  <a:pt x="0" y="8607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4393" t="-141585" r="-37409"/>
            </a:stretch>
          </a:blipFill>
        </p:spPr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6174223-BA1C-4832-BF4C-737889C40033}"/>
              </a:ext>
            </a:extLst>
          </p:cNvPr>
          <p:cNvSpPr/>
          <p:nvPr/>
        </p:nvSpPr>
        <p:spPr>
          <a:xfrm>
            <a:off x="1957242" y="1020383"/>
            <a:ext cx="314981" cy="483348"/>
          </a:xfrm>
          <a:custGeom>
            <a:avLst/>
            <a:gdLst/>
            <a:ahLst/>
            <a:cxnLst/>
            <a:rect l="l" t="t" r="r" b="b"/>
            <a:pathLst>
              <a:path w="681466" h="1045732">
                <a:moveTo>
                  <a:pt x="0" y="0"/>
                </a:moveTo>
                <a:lnTo>
                  <a:pt x="681466" y="0"/>
                </a:lnTo>
                <a:lnTo>
                  <a:pt x="681466" y="1045732"/>
                </a:lnTo>
                <a:lnTo>
                  <a:pt x="0" y="10457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308648" t="-98504" b="-199207"/>
            </a:stretch>
          </a:blipFill>
        </p:spPr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EE42E24E-B91F-463A-AD0C-B8B22528F99B}"/>
              </a:ext>
            </a:extLst>
          </p:cNvPr>
          <p:cNvSpPr/>
          <p:nvPr/>
        </p:nvSpPr>
        <p:spPr>
          <a:xfrm>
            <a:off x="1262413" y="1173728"/>
            <a:ext cx="314981" cy="483348"/>
          </a:xfrm>
          <a:custGeom>
            <a:avLst/>
            <a:gdLst/>
            <a:ahLst/>
            <a:cxnLst/>
            <a:rect l="l" t="t" r="r" b="b"/>
            <a:pathLst>
              <a:path w="681466" h="1045732">
                <a:moveTo>
                  <a:pt x="0" y="0"/>
                </a:moveTo>
                <a:lnTo>
                  <a:pt x="681466" y="0"/>
                </a:lnTo>
                <a:lnTo>
                  <a:pt x="681466" y="1045732"/>
                </a:lnTo>
                <a:lnTo>
                  <a:pt x="0" y="10457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23470" r="-85178" b="-297712"/>
            </a:stretch>
          </a:blipFill>
        </p:spPr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B013916F-7B24-4EE8-B851-6C1BD730EC83}"/>
              </a:ext>
            </a:extLst>
          </p:cNvPr>
          <p:cNvSpPr/>
          <p:nvPr/>
        </p:nvSpPr>
        <p:spPr>
          <a:xfrm>
            <a:off x="482958" y="2358544"/>
            <a:ext cx="540117" cy="722626"/>
          </a:xfrm>
          <a:custGeom>
            <a:avLst/>
            <a:gdLst/>
            <a:ahLst/>
            <a:cxnLst/>
            <a:rect l="l" t="t" r="r" b="b"/>
            <a:pathLst>
              <a:path w="1281071" h="1713954">
                <a:moveTo>
                  <a:pt x="0" y="0"/>
                </a:moveTo>
                <a:lnTo>
                  <a:pt x="1281071" y="0"/>
                </a:lnTo>
                <a:lnTo>
                  <a:pt x="1281071" y="1713953"/>
                </a:lnTo>
                <a:lnTo>
                  <a:pt x="0" y="1713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68270" b="-87835"/>
            </a:stretch>
          </a:blipFill>
        </p:spPr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BB7648BC-FC94-42CA-AC1B-A7C48A038409}"/>
              </a:ext>
            </a:extLst>
          </p:cNvPr>
          <p:cNvSpPr/>
          <p:nvPr/>
        </p:nvSpPr>
        <p:spPr>
          <a:xfrm>
            <a:off x="87580" y="2319850"/>
            <a:ext cx="354000" cy="397860"/>
          </a:xfrm>
          <a:custGeom>
            <a:avLst/>
            <a:gdLst/>
            <a:ahLst/>
            <a:cxnLst/>
            <a:rect l="l" t="t" r="r" b="b"/>
            <a:pathLst>
              <a:path w="765884" h="860775">
                <a:moveTo>
                  <a:pt x="0" y="0"/>
                </a:moveTo>
                <a:lnTo>
                  <a:pt x="765884" y="0"/>
                </a:lnTo>
                <a:lnTo>
                  <a:pt x="765884" y="860774"/>
                </a:lnTo>
                <a:lnTo>
                  <a:pt x="0" y="8607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4393" t="-141585" r="-37409"/>
            </a:stretch>
          </a:blipFill>
        </p:spPr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A586D4DA-63D7-4A14-A654-563820A560B2}"/>
              </a:ext>
            </a:extLst>
          </p:cNvPr>
          <p:cNvSpPr/>
          <p:nvPr/>
        </p:nvSpPr>
        <p:spPr>
          <a:xfrm rot="19101087" flipH="1">
            <a:off x="7095961" y="832940"/>
            <a:ext cx="1553149" cy="1277465"/>
          </a:xfrm>
          <a:custGeom>
            <a:avLst/>
            <a:gdLst/>
            <a:ahLst/>
            <a:cxnLst/>
            <a:rect l="l" t="t" r="r" b="b"/>
            <a:pathLst>
              <a:path w="4083559" h="3358727">
                <a:moveTo>
                  <a:pt x="4083559" y="0"/>
                </a:moveTo>
                <a:lnTo>
                  <a:pt x="0" y="0"/>
                </a:lnTo>
                <a:lnTo>
                  <a:pt x="0" y="3358728"/>
                </a:lnTo>
                <a:lnTo>
                  <a:pt x="4083559" y="3358728"/>
                </a:lnTo>
                <a:lnTo>
                  <a:pt x="408355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25D40F5C-7AEB-4CED-AA98-FC31EF6E66E2}"/>
              </a:ext>
            </a:extLst>
          </p:cNvPr>
          <p:cNvSpPr/>
          <p:nvPr/>
        </p:nvSpPr>
        <p:spPr>
          <a:xfrm rot="19101087" flipH="1">
            <a:off x="7753307" y="1629449"/>
            <a:ext cx="1733635" cy="1425914"/>
          </a:xfrm>
          <a:custGeom>
            <a:avLst/>
            <a:gdLst/>
            <a:ahLst/>
            <a:cxnLst/>
            <a:rect l="l" t="t" r="r" b="b"/>
            <a:pathLst>
              <a:path w="4083559" h="3358727">
                <a:moveTo>
                  <a:pt x="4083559" y="0"/>
                </a:moveTo>
                <a:lnTo>
                  <a:pt x="0" y="0"/>
                </a:lnTo>
                <a:lnTo>
                  <a:pt x="0" y="3358728"/>
                </a:lnTo>
                <a:lnTo>
                  <a:pt x="4083559" y="3358728"/>
                </a:lnTo>
                <a:lnTo>
                  <a:pt x="408355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1471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0AE0F5BD-9D62-F275-BE7D-A19F1BD82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>
            <a:extLst>
              <a:ext uri="{FF2B5EF4-FFF2-40B4-BE49-F238E27FC236}">
                <a16:creationId xmlns:a16="http://schemas.microsoft.com/office/drawing/2014/main" id="{D74EE872-8B18-3AB1-410F-7EFC375C4D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Effets du bruit trop fort, trop souvent 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9C28130-614C-3EA2-9650-4483FE60FD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7</a:t>
            </a:fld>
            <a:endParaRPr lang="fr-CA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896D1AB-ADE8-9C6B-6C6B-AFC01B09A1AF}"/>
              </a:ext>
            </a:extLst>
          </p:cNvPr>
          <p:cNvSpPr/>
          <p:nvPr/>
        </p:nvSpPr>
        <p:spPr>
          <a:xfrm>
            <a:off x="3112537" y="1134874"/>
            <a:ext cx="2919105" cy="45328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000000"/>
                </a:solidFill>
                <a:cs typeface="Arial"/>
              </a:rPr>
              <a:t>Cellules ciliées endommagées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958DB-C457-0816-2D2A-2628CD75551C}"/>
              </a:ext>
            </a:extLst>
          </p:cNvPr>
          <p:cNvSpPr/>
          <p:nvPr/>
        </p:nvSpPr>
        <p:spPr>
          <a:xfrm>
            <a:off x="885226" y="1995808"/>
            <a:ext cx="3400093" cy="447179"/>
          </a:xfrm>
          <a:prstGeom prst="rect">
            <a:avLst/>
          </a:prstGeom>
          <a:solidFill>
            <a:srgbClr val="96C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solidFill>
                  <a:srgbClr val="000000"/>
                </a:solidFill>
                <a:cs typeface="Arial"/>
              </a:rPr>
              <a:t>Avoir une baisse auditive</a:t>
            </a:r>
            <a:r>
              <a:rPr lang="fr-FR">
                <a:solidFill>
                  <a:srgbClr val="000000"/>
                </a:solidFill>
                <a:cs typeface="Arial"/>
              </a:rPr>
              <a:t> </a:t>
            </a:r>
            <a:br>
              <a:rPr lang="fr-FR">
                <a:solidFill>
                  <a:srgbClr val="000000"/>
                </a:solidFill>
                <a:cs typeface="Arial"/>
              </a:rPr>
            </a:br>
            <a:r>
              <a:rPr lang="fr-FR" i="1">
                <a:solidFill>
                  <a:srgbClr val="000000"/>
                </a:solidFill>
                <a:cs typeface="Arial"/>
              </a:rPr>
              <a:t>Tu entends moins bien certains sons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939838-058C-8D81-A497-10E42DA5D266}"/>
              </a:ext>
            </a:extLst>
          </p:cNvPr>
          <p:cNvSpPr txBox="1"/>
          <p:nvPr/>
        </p:nvSpPr>
        <p:spPr>
          <a:xfrm>
            <a:off x="3892494" y="1650958"/>
            <a:ext cx="13561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Tu pourrais 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A3ABD-39F3-94A7-DD9F-6D5749193434}"/>
              </a:ext>
            </a:extLst>
          </p:cNvPr>
          <p:cNvSpPr/>
          <p:nvPr/>
        </p:nvSpPr>
        <p:spPr>
          <a:xfrm>
            <a:off x="4958416" y="1995808"/>
            <a:ext cx="3400093" cy="447178"/>
          </a:xfrm>
          <a:prstGeom prst="rect">
            <a:avLst/>
          </a:prstGeom>
          <a:solidFill>
            <a:srgbClr val="96C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solidFill>
                  <a:srgbClr val="000000"/>
                </a:solidFill>
                <a:cs typeface="Arial"/>
              </a:rPr>
              <a:t>Entendre un acouphène </a:t>
            </a:r>
            <a:br>
              <a:rPr lang="fr-FR" b="1">
                <a:cs typeface="Arial"/>
              </a:rPr>
            </a:br>
            <a:r>
              <a:rPr lang="fr-FR" i="1">
                <a:solidFill>
                  <a:srgbClr val="000000"/>
                </a:solidFill>
                <a:cs typeface="Arial"/>
              </a:rPr>
              <a:t>Tu entends un petit son continu (</a:t>
            </a:r>
            <a:r>
              <a:rPr lang="fr-FR" i="1" err="1">
                <a:solidFill>
                  <a:srgbClr val="000000"/>
                </a:solidFill>
                <a:cs typeface="Arial"/>
              </a:rPr>
              <a:t>iiiiii</a:t>
            </a:r>
            <a:r>
              <a:rPr lang="fr-FR" i="1">
                <a:solidFill>
                  <a:srgbClr val="000000"/>
                </a:solidFill>
                <a:cs typeface="Arial"/>
              </a:rPr>
              <a:t>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66EAD8F-E7A4-819B-1AB4-7DFE99EADD2C}"/>
              </a:ext>
            </a:extLst>
          </p:cNvPr>
          <p:cNvSpPr/>
          <p:nvPr/>
        </p:nvSpPr>
        <p:spPr>
          <a:xfrm>
            <a:off x="744538" y="2616730"/>
            <a:ext cx="3676650" cy="377825"/>
          </a:xfrm>
          <a:prstGeom prst="roundRect">
            <a:avLst/>
          </a:prstGeom>
          <a:noFill/>
          <a:ln>
            <a:solidFill>
              <a:srgbClr val="FFE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000000"/>
                </a:solidFill>
                <a:cs typeface="Arial"/>
              </a:rPr>
              <a:t>Plus difficile de </a:t>
            </a:r>
            <a:r>
              <a:rPr lang="fr-FR">
                <a:solidFill>
                  <a:srgbClr val="000000"/>
                </a:solidFill>
                <a:cs typeface="Arial"/>
              </a:rPr>
              <a:t>comprendre quand on te parle</a:t>
            </a:r>
            <a:endParaRPr lang="fr-FR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7C1E9EF-3A1A-DDD9-AFAB-983C1701E9D2}"/>
              </a:ext>
            </a:extLst>
          </p:cNvPr>
          <p:cNvSpPr/>
          <p:nvPr/>
        </p:nvSpPr>
        <p:spPr>
          <a:xfrm>
            <a:off x="582260" y="3465865"/>
            <a:ext cx="1355372" cy="892880"/>
          </a:xfrm>
          <a:prstGeom prst="roundRect">
            <a:avLst/>
          </a:prstGeom>
          <a:noFill/>
          <a:ln>
            <a:solidFill>
              <a:srgbClr val="FFE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rgbClr val="000000"/>
                </a:solidFill>
                <a:cs typeface="Arial"/>
              </a:rPr>
              <a:t>Demande plus de concentration</a:t>
            </a: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0A85946-A1B3-2762-FC18-CE3D15A6B8D7}"/>
              </a:ext>
            </a:extLst>
          </p:cNvPr>
          <p:cNvSpPr/>
          <p:nvPr/>
        </p:nvSpPr>
        <p:spPr>
          <a:xfrm>
            <a:off x="2007483" y="3473802"/>
            <a:ext cx="1044928" cy="892881"/>
          </a:xfrm>
          <a:prstGeom prst="roundRect">
            <a:avLst/>
          </a:prstGeom>
          <a:noFill/>
          <a:ln>
            <a:solidFill>
              <a:srgbClr val="FFE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rgbClr val="000000"/>
                </a:solidFill>
                <a:cs typeface="Arial"/>
              </a:rPr>
              <a:t>Plus fatigué</a:t>
            </a: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734F7B5-47D5-0EDF-EDD5-B1DDACC48C43}"/>
              </a:ext>
            </a:extLst>
          </p:cNvPr>
          <p:cNvSpPr/>
          <p:nvPr/>
        </p:nvSpPr>
        <p:spPr>
          <a:xfrm>
            <a:off x="3101093" y="3469217"/>
            <a:ext cx="1510594" cy="899935"/>
          </a:xfrm>
          <a:prstGeom prst="roundRect">
            <a:avLst/>
          </a:prstGeom>
          <a:noFill/>
          <a:ln>
            <a:solidFill>
              <a:srgbClr val="FFE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rgbClr val="000000"/>
                </a:solidFill>
                <a:cs typeface="Arial"/>
              </a:rPr>
              <a:t>Affecte tes apprentissages</a:t>
            </a:r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06F48FD3-81E3-87AF-F494-795237ED4584}"/>
              </a:ext>
            </a:extLst>
          </p:cNvPr>
          <p:cNvSpPr/>
          <p:nvPr/>
        </p:nvSpPr>
        <p:spPr>
          <a:xfrm>
            <a:off x="5298369" y="3783542"/>
            <a:ext cx="2826104" cy="438855"/>
          </a:xfrm>
          <a:prstGeom prst="roundRect">
            <a:avLst/>
          </a:prstGeom>
          <a:noFill/>
          <a:ln>
            <a:solidFill>
              <a:srgbClr val="FFE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rgbClr val="000000"/>
                </a:solidFill>
                <a:cs typeface="Arial"/>
              </a:rPr>
              <a:t>Te rend irritable</a:t>
            </a:r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DA8D3B3-AB38-AF15-B7F0-3CCFC5285EC4}"/>
              </a:ext>
            </a:extLst>
          </p:cNvPr>
          <p:cNvSpPr/>
          <p:nvPr/>
        </p:nvSpPr>
        <p:spPr>
          <a:xfrm>
            <a:off x="5298369" y="3264430"/>
            <a:ext cx="2826104" cy="438855"/>
          </a:xfrm>
          <a:prstGeom prst="roundRect">
            <a:avLst/>
          </a:prstGeom>
          <a:noFill/>
          <a:ln>
            <a:solidFill>
              <a:srgbClr val="FFE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rgbClr val="000000"/>
                </a:solidFill>
                <a:cs typeface="Arial"/>
              </a:rPr>
              <a:t>Affecte ta concentration</a:t>
            </a:r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EB718EAF-0600-E2B3-F1D1-4D6397A363C0}"/>
              </a:ext>
            </a:extLst>
          </p:cNvPr>
          <p:cNvSpPr/>
          <p:nvPr/>
        </p:nvSpPr>
        <p:spPr>
          <a:xfrm>
            <a:off x="5298369" y="2745317"/>
            <a:ext cx="2826104" cy="445910"/>
          </a:xfrm>
          <a:prstGeom prst="roundRect">
            <a:avLst/>
          </a:prstGeom>
          <a:noFill/>
          <a:ln>
            <a:solidFill>
              <a:srgbClr val="FFE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rgbClr val="000000"/>
                </a:solidFill>
                <a:cs typeface="Arial"/>
              </a:rPr>
              <a:t>Dérangeant</a:t>
            </a:r>
            <a:endParaRPr lang="fr-FR"/>
          </a:p>
        </p:txBody>
      </p:sp>
      <p:pic>
        <p:nvPicPr>
          <p:cNvPr id="25" name="Graphique 24" descr="Oreille contour">
            <a:extLst>
              <a:ext uri="{FF2B5EF4-FFF2-40B4-BE49-F238E27FC236}">
                <a16:creationId xmlns:a16="http://schemas.microsoft.com/office/drawing/2014/main" id="{17BAE9E5-18D3-23FA-FFC0-BFFDB04EF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0" y="1761772"/>
            <a:ext cx="914400" cy="914400"/>
          </a:xfrm>
          <a:prstGeom prst="rect">
            <a:avLst/>
          </a:prstGeom>
        </p:spPr>
      </p:pic>
      <p:pic>
        <p:nvPicPr>
          <p:cNvPr id="26" name="Graphique 25" descr="Son doux contour">
            <a:extLst>
              <a:ext uri="{FF2B5EF4-FFF2-40B4-BE49-F238E27FC236}">
                <a16:creationId xmlns:a16="http://schemas.microsoft.com/office/drawing/2014/main" id="{D208A16D-D1C2-0F80-9EB8-0BBC6B280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8189" y="1761772"/>
            <a:ext cx="914400" cy="914400"/>
          </a:xfrm>
          <a:prstGeom prst="rect">
            <a:avLst/>
          </a:prstGeom>
        </p:spPr>
      </p:pic>
      <p:pic>
        <p:nvPicPr>
          <p:cNvPr id="29" name="Graphique 28" descr="Flèche vers la droite avec un remplissage uni">
            <a:extLst>
              <a:ext uri="{FF2B5EF4-FFF2-40B4-BE49-F238E27FC236}">
                <a16:creationId xmlns:a16="http://schemas.microsoft.com/office/drawing/2014/main" id="{C9F89DE0-B412-4124-D5C8-1F89300110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2301522" y="3017662"/>
            <a:ext cx="455790" cy="469900"/>
          </a:xfrm>
          <a:prstGeom prst="rect">
            <a:avLst/>
          </a:prstGeom>
        </p:spPr>
      </p:pic>
      <p:pic>
        <p:nvPicPr>
          <p:cNvPr id="30" name="Graphique 29" descr="Flèche vers la droite avec un remplissage uni">
            <a:extLst>
              <a:ext uri="{FF2B5EF4-FFF2-40B4-BE49-F238E27FC236}">
                <a16:creationId xmlns:a16="http://schemas.microsoft.com/office/drawing/2014/main" id="{74E9B0B0-5DF7-A63D-4E88-A8416D5AC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060000">
            <a:off x="3074106" y="3007076"/>
            <a:ext cx="469901" cy="448734"/>
          </a:xfrm>
          <a:prstGeom prst="rect">
            <a:avLst/>
          </a:prstGeom>
        </p:spPr>
      </p:pic>
      <p:pic>
        <p:nvPicPr>
          <p:cNvPr id="31" name="Graphique 30" descr="Flèche vers la droite avec un remplissage uni">
            <a:extLst>
              <a:ext uri="{FF2B5EF4-FFF2-40B4-BE49-F238E27FC236}">
                <a16:creationId xmlns:a16="http://schemas.microsoft.com/office/drawing/2014/main" id="{25AE7370-BE5C-52CF-3A0E-2065E610D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540000" flipH="1">
            <a:off x="1451328" y="3007076"/>
            <a:ext cx="469901" cy="4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B6975-3292-B018-B594-A4CFF3613D4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txBody>
          <a:bodyPr>
            <a:normAutofit fontScale="90000"/>
          </a:bodyPr>
          <a:lstStyle/>
          <a:p>
            <a:r>
              <a:rPr lang="fr-FR"/>
              <a:t>C'est quoi un acouphène?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68E0CE-3A7B-B958-9228-52A29FE0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25475"/>
            <a:ext cx="8520600" cy="51493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FR"/>
              <a:t>C'est un son que la personne entend, que les autres n'entendent pas</a:t>
            </a:r>
          </a:p>
          <a:p>
            <a:pPr marL="114300" indent="0">
              <a:lnSpc>
                <a:spcPct val="114999"/>
              </a:lnSpc>
              <a:buNone/>
            </a:pPr>
            <a:endParaRPr lang="fr-FR"/>
          </a:p>
          <a:p>
            <a:pPr marL="114300" indent="0">
              <a:lnSpc>
                <a:spcPct val="114999"/>
              </a:lnSpc>
              <a:buNone/>
            </a:pPr>
            <a:endParaRPr lang="fr-FR"/>
          </a:p>
          <a:p>
            <a:pPr>
              <a:lnSpc>
                <a:spcPct val="114999"/>
              </a:lnSpc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27CF28-26BA-4E56-F03E-A42588D4F3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 lang="fr-FR"/>
          </a:p>
        </p:txBody>
      </p:sp>
      <p:pic>
        <p:nvPicPr>
          <p:cNvPr id="7" name="Image 6" descr="Réveil au visage sérieux">
            <a:extLst>
              <a:ext uri="{FF2B5EF4-FFF2-40B4-BE49-F238E27FC236}">
                <a16:creationId xmlns:a16="http://schemas.microsoft.com/office/drawing/2014/main" id="{45E66592-C508-D01F-E9D7-1A6FC5B3B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288" y="2278864"/>
            <a:ext cx="731770" cy="717659"/>
          </a:xfrm>
          <a:prstGeom prst="rect">
            <a:avLst/>
          </a:prstGeom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9C04E1-572B-2520-17FB-9AA83B899BB7}"/>
              </a:ext>
            </a:extLst>
          </p:cNvPr>
          <p:cNvSpPr txBox="1"/>
          <p:nvPr/>
        </p:nvSpPr>
        <p:spPr>
          <a:xfrm rot="21060000">
            <a:off x="2035473" y="2214089"/>
            <a:ext cx="742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err="1"/>
              <a:t>iiiiiiiiiiii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A1C9D8-967A-8D5C-C840-9323F72B717F}"/>
              </a:ext>
            </a:extLst>
          </p:cNvPr>
          <p:cNvSpPr txBox="1"/>
          <p:nvPr/>
        </p:nvSpPr>
        <p:spPr>
          <a:xfrm rot="1140000">
            <a:off x="743490" y="2258321"/>
            <a:ext cx="742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err="1"/>
              <a:t>iiiiiiiiiiii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3EAE38F-AD31-8132-227C-894F14B84533}"/>
              </a:ext>
            </a:extLst>
          </p:cNvPr>
          <p:cNvSpPr/>
          <p:nvPr/>
        </p:nvSpPr>
        <p:spPr>
          <a:xfrm>
            <a:off x="2978285" y="1561977"/>
            <a:ext cx="2405161" cy="1511498"/>
          </a:xfrm>
          <a:prstGeom prst="roundRect">
            <a:avLst/>
          </a:prstGeom>
          <a:noFill/>
          <a:ln>
            <a:solidFill>
              <a:srgbClr val="96C1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5EBEC6-069B-63CD-D813-6CB75293B7AF}"/>
              </a:ext>
            </a:extLst>
          </p:cNvPr>
          <p:cNvSpPr txBox="1"/>
          <p:nvPr/>
        </p:nvSpPr>
        <p:spPr>
          <a:xfrm>
            <a:off x="438150" y="1563784"/>
            <a:ext cx="25380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On peut l'entendre dans </a:t>
            </a:r>
          </a:p>
          <a:p>
            <a:pPr algn="ctr"/>
            <a:r>
              <a:rPr lang="fr-FR" b="1"/>
              <a:t>une oreille</a:t>
            </a:r>
            <a:r>
              <a:rPr lang="fr-FR"/>
              <a:t> ou </a:t>
            </a:r>
            <a:r>
              <a:rPr lang="fr-FR" b="1"/>
              <a:t>les deux</a:t>
            </a:r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B42A39A-8314-E430-1265-EA5924E00605}"/>
              </a:ext>
            </a:extLst>
          </p:cNvPr>
          <p:cNvSpPr txBox="1"/>
          <p:nvPr/>
        </p:nvSpPr>
        <p:spPr>
          <a:xfrm>
            <a:off x="2956438" y="1622398"/>
            <a:ext cx="24427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Il peut être </a:t>
            </a:r>
            <a:r>
              <a:rPr lang="fr-FR" b="1"/>
              <a:t>aigu</a:t>
            </a:r>
            <a:r>
              <a:rPr lang="fr-FR"/>
              <a:t> ou </a:t>
            </a:r>
            <a:r>
              <a:rPr lang="fr-FR" b="1"/>
              <a:t>grave, fort ou faible.</a:t>
            </a:r>
          </a:p>
        </p:txBody>
      </p:sp>
      <p:pic>
        <p:nvPicPr>
          <p:cNvPr id="16" name="Image 15" descr="Une image contenant Éléphants et mammouths, Éléphant indien, dessin humoristique, mammifère&#10;&#10;Le contenu généré par l’IA peut être incorrect.">
            <a:extLst>
              <a:ext uri="{FF2B5EF4-FFF2-40B4-BE49-F238E27FC236}">
                <a16:creationId xmlns:a16="http://schemas.microsoft.com/office/drawing/2014/main" id="{70AD28E9-D318-59C4-0413-5B1BB3BD2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833" y="2151480"/>
            <a:ext cx="1545169" cy="847598"/>
          </a:xfrm>
          <a:prstGeom prst="rect">
            <a:avLst/>
          </a:prstGeom>
          <a:ln>
            <a:noFill/>
          </a:ln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33C9C47-5340-8FF7-15D5-BE5301274CE6}"/>
              </a:ext>
            </a:extLst>
          </p:cNvPr>
          <p:cNvSpPr/>
          <p:nvPr/>
        </p:nvSpPr>
        <p:spPr>
          <a:xfrm>
            <a:off x="2978285" y="3149477"/>
            <a:ext cx="2405161" cy="1511498"/>
          </a:xfrm>
          <a:prstGeom prst="roundRect">
            <a:avLst/>
          </a:prstGeom>
          <a:noFill/>
          <a:ln>
            <a:solidFill>
              <a:srgbClr val="96C1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9B8BAE4-D113-1758-61DD-76EBB899E393}"/>
              </a:ext>
            </a:extLst>
          </p:cNvPr>
          <p:cNvSpPr/>
          <p:nvPr/>
        </p:nvSpPr>
        <p:spPr>
          <a:xfrm>
            <a:off x="501785" y="1561977"/>
            <a:ext cx="2405161" cy="1511498"/>
          </a:xfrm>
          <a:prstGeom prst="roundRect">
            <a:avLst/>
          </a:prstGeom>
          <a:noFill/>
          <a:ln>
            <a:solidFill>
              <a:srgbClr val="96C1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9DE5B73-247A-E826-37B7-4A23814B4945}"/>
              </a:ext>
            </a:extLst>
          </p:cNvPr>
          <p:cNvSpPr/>
          <p:nvPr/>
        </p:nvSpPr>
        <p:spPr>
          <a:xfrm>
            <a:off x="501785" y="3149477"/>
            <a:ext cx="2405161" cy="1511498"/>
          </a:xfrm>
          <a:prstGeom prst="roundRect">
            <a:avLst/>
          </a:prstGeom>
          <a:noFill/>
          <a:ln>
            <a:solidFill>
              <a:srgbClr val="96C1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44F688F-8FB7-BB21-5062-28324E0966BD}"/>
              </a:ext>
            </a:extLst>
          </p:cNvPr>
          <p:cNvSpPr txBox="1"/>
          <p:nvPr/>
        </p:nvSpPr>
        <p:spPr>
          <a:xfrm>
            <a:off x="435708" y="3151284"/>
            <a:ext cx="25380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On peut l'entendre de temps en temps ou tout le temps</a:t>
            </a:r>
          </a:p>
        </p:txBody>
      </p:sp>
      <p:pic>
        <p:nvPicPr>
          <p:cNvPr id="25" name="Graphique 24" descr="Flèche en cercle avec un remplissage uni">
            <a:extLst>
              <a:ext uri="{FF2B5EF4-FFF2-40B4-BE49-F238E27FC236}">
                <a16:creationId xmlns:a16="http://schemas.microsoft.com/office/drawing/2014/main" id="{28EA4F3F-8018-A58B-D9C9-ADCE6B5D5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355" y="3370440"/>
            <a:ext cx="1514122" cy="1521177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1E6E8369-47FF-C22B-81C2-76872DA230E1}"/>
              </a:ext>
            </a:extLst>
          </p:cNvPr>
          <p:cNvSpPr/>
          <p:nvPr/>
        </p:nvSpPr>
        <p:spPr>
          <a:xfrm>
            <a:off x="1373927" y="3816272"/>
            <a:ext cx="589004" cy="58265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4D636A3-5921-01F5-B0CF-39D8FBB12B4A}"/>
              </a:ext>
            </a:extLst>
          </p:cNvPr>
          <p:cNvCxnSpPr/>
          <p:nvPr/>
        </p:nvCxnSpPr>
        <p:spPr>
          <a:xfrm flipH="1" flipV="1">
            <a:off x="1649206" y="3886968"/>
            <a:ext cx="1229" cy="2436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947F421-6374-1150-7232-5B58BA3A883A}"/>
              </a:ext>
            </a:extLst>
          </p:cNvPr>
          <p:cNvCxnSpPr>
            <a:cxnSpLocks/>
          </p:cNvCxnSpPr>
          <p:nvPr/>
        </p:nvCxnSpPr>
        <p:spPr>
          <a:xfrm>
            <a:off x="1638996" y="4130553"/>
            <a:ext cx="194611" cy="67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BB5BA7C9-A3FA-E854-C51B-40E9DCF32A69}"/>
              </a:ext>
            </a:extLst>
          </p:cNvPr>
          <p:cNvSpPr txBox="1"/>
          <p:nvPr/>
        </p:nvSpPr>
        <p:spPr>
          <a:xfrm>
            <a:off x="3031880" y="3235201"/>
            <a:ext cx="229369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Peut être entendu comme </a:t>
            </a:r>
            <a:br>
              <a:rPr lang="fr-FR"/>
            </a:br>
            <a:r>
              <a:rPr lang="fr-FR"/>
              <a:t>un bruit strident, </a:t>
            </a:r>
          </a:p>
          <a:p>
            <a:r>
              <a:rPr lang="fr-FR"/>
              <a:t>un bourdonnement, </a:t>
            </a:r>
          </a:p>
          <a:p>
            <a:r>
              <a:rPr lang="fr-FR"/>
              <a:t>un cliquetis, </a:t>
            </a:r>
          </a:p>
          <a:p>
            <a:r>
              <a:rPr lang="fr-FR"/>
              <a:t>un son de cloche, </a:t>
            </a:r>
          </a:p>
          <a:p>
            <a:r>
              <a:rPr lang="fr-FR"/>
              <a:t>Un croassement...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90CF8D0A-C93F-EF71-B56A-CB22300B84B7}"/>
                  </a:ext>
                </a:extLst>
              </p14:cNvPr>
              <p14:cNvContentPartPr/>
              <p14:nvPr/>
            </p14:nvContentPartPr>
            <p14:xfrm>
              <a:off x="1668847" y="3876776"/>
              <a:ext cx="4762" cy="4762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90CF8D0A-C93F-EF71-B56A-CB22300B84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0747" y="3638676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98404386-9AE9-7775-314F-6E5758C2E6AF}"/>
                  </a:ext>
                </a:extLst>
              </p14:cNvPr>
              <p14:cNvContentPartPr/>
              <p14:nvPr/>
            </p14:nvContentPartPr>
            <p14:xfrm>
              <a:off x="1911449" y="4121394"/>
              <a:ext cx="4762" cy="4762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98404386-9AE9-7775-314F-6E5758C2E6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3349" y="3883294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B2F2D23F-0D8B-AE4E-7353-BD17481A4065}"/>
                  </a:ext>
                </a:extLst>
              </p14:cNvPr>
              <p14:cNvContentPartPr/>
              <p14:nvPr/>
            </p14:nvContentPartPr>
            <p14:xfrm>
              <a:off x="1668847" y="4336336"/>
              <a:ext cx="4762" cy="4762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B2F2D23F-0D8B-AE4E-7353-BD17481A40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0747" y="4098236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AAE1465C-8239-BA23-26AE-D84A5C15D399}"/>
                  </a:ext>
                </a:extLst>
              </p14:cNvPr>
              <p14:cNvContentPartPr/>
              <p14:nvPr/>
            </p14:nvContentPartPr>
            <p14:xfrm>
              <a:off x="1431943" y="4121394"/>
              <a:ext cx="4762" cy="4762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AAE1465C-8239-BA23-26AE-D84A5C15D3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3843" y="3883294"/>
                <a:ext cx="476200" cy="4762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Image 21" descr="Une image contenant clipart, Graphique, dessin humoristique, conception&#10;&#10;Le contenu généré par l’IA peut être incorrect.">
            <a:extLst>
              <a:ext uri="{FF2B5EF4-FFF2-40B4-BE49-F238E27FC236}">
                <a16:creationId xmlns:a16="http://schemas.microsoft.com/office/drawing/2014/main" id="{2E4AF3C7-B0C6-7252-DBB7-39040B8454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840000" flipV="1">
            <a:off x="4885592" y="3609865"/>
            <a:ext cx="423058" cy="406936"/>
          </a:xfrm>
          <a:prstGeom prst="rect">
            <a:avLst/>
          </a:prstGeom>
          <a:ln>
            <a:noFill/>
          </a:ln>
        </p:spPr>
      </p:pic>
      <p:pic>
        <p:nvPicPr>
          <p:cNvPr id="23" name="Image 22" descr="Une image contenant jaune&#10;&#10;Le contenu généré par l’IA peut être incorrect.">
            <a:extLst>
              <a:ext uri="{FF2B5EF4-FFF2-40B4-BE49-F238E27FC236}">
                <a16:creationId xmlns:a16="http://schemas.microsoft.com/office/drawing/2014/main" id="{ED95AE22-AF1A-E43E-2B2F-BD71489EA2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5078196" y="4132165"/>
            <a:ext cx="244329" cy="270266"/>
          </a:xfrm>
          <a:prstGeom prst="rect">
            <a:avLst/>
          </a:prstGeom>
          <a:ln>
            <a:noFill/>
          </a:ln>
        </p:spPr>
      </p:pic>
      <p:pic>
        <p:nvPicPr>
          <p:cNvPr id="26" name="Image 25" descr="Une image contenant capture d’écran, Graphique, cercle, diagramme&#10;&#10;Le contenu généré par l’IA peut être incorrect.">
            <a:extLst>
              <a:ext uri="{FF2B5EF4-FFF2-40B4-BE49-F238E27FC236}">
                <a16:creationId xmlns:a16="http://schemas.microsoft.com/office/drawing/2014/main" id="{DED290F4-B8CC-B71D-0C83-9635028F31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758284" y="3931377"/>
            <a:ext cx="224373" cy="238048"/>
          </a:xfrm>
          <a:prstGeom prst="rect">
            <a:avLst/>
          </a:prstGeom>
          <a:ln>
            <a:noFill/>
          </a:ln>
        </p:spPr>
      </p:pic>
      <p:pic>
        <p:nvPicPr>
          <p:cNvPr id="27" name="Image 26" descr="Une image contenant Graphiqu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D93FF6F2-661E-B0E3-B8B1-56A7878AD8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3925" y="3476625"/>
            <a:ext cx="270510" cy="270510"/>
          </a:xfrm>
          <a:prstGeom prst="rect">
            <a:avLst/>
          </a:prstGeom>
          <a:ln>
            <a:noFill/>
          </a:ln>
        </p:spPr>
      </p:pic>
      <p:pic>
        <p:nvPicPr>
          <p:cNvPr id="30" name="Image 29" descr="Une image contenant grenouille, amphibien, Rainette, illustration&#10;&#10;Le contenu généré par l’IA peut être incorrect.">
            <a:extLst>
              <a:ext uri="{FF2B5EF4-FFF2-40B4-BE49-F238E27FC236}">
                <a16:creationId xmlns:a16="http://schemas.microsoft.com/office/drawing/2014/main" id="{91E297A0-59B3-3F8B-9D8A-C77B946FB6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8220" y="4338637"/>
            <a:ext cx="264795" cy="278130"/>
          </a:xfrm>
          <a:prstGeom prst="rect">
            <a:avLst/>
          </a:prstGeom>
          <a:ln>
            <a:noFill/>
          </a:ln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D081678-DCC9-6153-B117-881EBDC38147}"/>
              </a:ext>
            </a:extLst>
          </p:cNvPr>
          <p:cNvSpPr/>
          <p:nvPr/>
        </p:nvSpPr>
        <p:spPr>
          <a:xfrm>
            <a:off x="5576005" y="1538817"/>
            <a:ext cx="3297765" cy="3126314"/>
          </a:xfrm>
          <a:prstGeom prst="roundRect">
            <a:avLst/>
          </a:prstGeom>
          <a:solidFill>
            <a:srgbClr val="96C11F"/>
          </a:solidFill>
          <a:ln>
            <a:solidFill>
              <a:srgbClr val="96C1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har char="•"/>
            </a:pPr>
            <a:endParaRPr lang="fr-FR">
              <a:solidFill>
                <a:schemeClr val="tx1"/>
              </a:solidFill>
              <a:cs typeface="Arial"/>
            </a:endParaRPr>
          </a:p>
          <a:p>
            <a:pPr algn="ctr"/>
            <a:endParaRPr lang="fr-FR">
              <a:cs typeface="Arial"/>
            </a:endParaRPr>
          </a:p>
          <a:p>
            <a:pPr algn="ctr"/>
            <a:endParaRPr lang="fr-FR">
              <a:cs typeface="Arial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1E36508-A1FB-4650-2384-E4EC06390248}"/>
              </a:ext>
            </a:extLst>
          </p:cNvPr>
          <p:cNvSpPr txBox="1"/>
          <p:nvPr/>
        </p:nvSpPr>
        <p:spPr>
          <a:xfrm>
            <a:off x="5578122" y="1919817"/>
            <a:ext cx="3244143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fr-FR"/>
              <a:t>Les bruits de </a:t>
            </a:r>
            <a:r>
              <a:rPr lang="fr-FR" b="1"/>
              <a:t>quelques secondes</a:t>
            </a:r>
            <a:r>
              <a:rPr lang="fr-FR"/>
              <a:t> sont </a:t>
            </a:r>
            <a:r>
              <a:rPr lang="fr-FR" b="1"/>
              <a:t>normaux</a:t>
            </a:r>
            <a:r>
              <a:rPr lang="fr-FR"/>
              <a:t>.​</a:t>
            </a:r>
          </a:p>
          <a:p>
            <a:pPr marL="285750" indent="-285750">
              <a:buFont typeface="Arial,Sans-Serif"/>
              <a:buChar char="•"/>
            </a:pPr>
            <a:r>
              <a:rPr lang="fr-FR"/>
              <a:t>Pour être appelé </a:t>
            </a:r>
            <a:r>
              <a:rPr lang="fr-FR" b="1"/>
              <a:t>acouphène</a:t>
            </a:r>
            <a:r>
              <a:rPr lang="fr-FR"/>
              <a:t>, </a:t>
            </a:r>
            <a:r>
              <a:rPr lang="en-US"/>
              <a:t>​</a:t>
            </a:r>
            <a:br>
              <a:rPr lang="en-US"/>
            </a:br>
            <a:r>
              <a:rPr lang="fr-FR"/>
              <a:t>le son doit </a:t>
            </a:r>
            <a:r>
              <a:rPr lang="fr-FR" b="1"/>
              <a:t>durer au moins 5 minutes.</a:t>
            </a:r>
          </a:p>
          <a:p>
            <a:pPr marL="285750" indent="-285750">
              <a:buFont typeface="Arial,Sans-Serif"/>
              <a:buChar char="•"/>
            </a:pPr>
            <a:r>
              <a:rPr lang="fr-FR"/>
              <a:t>L'acouphène</a:t>
            </a:r>
            <a:r>
              <a:rPr lang="fr-FR" b="1"/>
              <a:t> n'est pas dangereux</a:t>
            </a:r>
          </a:p>
          <a:p>
            <a:pPr marL="285750" indent="-285750">
              <a:buFont typeface="Arial,Sans-Serif"/>
              <a:buChar char="•"/>
            </a:pPr>
            <a:r>
              <a:rPr lang="fr-FR"/>
              <a:t>L'acouphène</a:t>
            </a:r>
            <a:r>
              <a:rPr lang="fr-FR" b="1"/>
              <a:t> ne rends pas sourd</a:t>
            </a:r>
          </a:p>
          <a:p>
            <a:endParaRPr lang="fr-FR" b="1"/>
          </a:p>
          <a:p>
            <a:pPr algn="ctr"/>
            <a:endParaRPr lang="fr-FR"/>
          </a:p>
          <a:p>
            <a:pPr algn="ctr"/>
            <a:r>
              <a:rPr lang="fr-FR"/>
              <a:t>L'acouphène pourrait être </a:t>
            </a:r>
            <a:r>
              <a:rPr lang="fr-FR" b="1"/>
              <a:t>un signe</a:t>
            </a:r>
            <a:r>
              <a:rPr lang="fr-FR"/>
              <a:t> que </a:t>
            </a:r>
            <a:r>
              <a:rPr lang="fr-FR" b="1"/>
              <a:t>mon oreille ne va pas bien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13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12700"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Volume et durée maximum conseillée d’écoute</a:t>
            </a:r>
            <a:endParaRPr/>
          </a:p>
        </p:txBody>
      </p:sp>
      <p:graphicFrame>
        <p:nvGraphicFramePr>
          <p:cNvPr id="65" name="Google Shape;65;p10"/>
          <p:cNvGraphicFramePr/>
          <p:nvPr>
            <p:extLst>
              <p:ext uri="{D42A27DB-BD31-4B8C-83A1-F6EECF244321}">
                <p14:modId xmlns:p14="http://schemas.microsoft.com/office/powerpoint/2010/main" val="2388732804"/>
              </p:ext>
            </p:extLst>
          </p:nvPr>
        </p:nvGraphicFramePr>
        <p:xfrm>
          <a:off x="710711" y="1289538"/>
          <a:ext cx="7547319" cy="3252664"/>
        </p:xfrm>
        <a:graphic>
          <a:graphicData uri="http://schemas.openxmlformats.org/drawingml/2006/table">
            <a:tbl>
              <a:tblPr>
                <a:noFill/>
                <a:tableStyleId>{D7A1A4B7-4303-4D8C-BE0E-CE6EDACA60EF}</a:tableStyleId>
              </a:tblPr>
              <a:tblGrid>
                <a:gridCol w="2515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0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/>
                        <a:t>Exemples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/>
                        <a:t>Volume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/>
                        <a:t>Durée maximum d’écoute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9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Écouteurs au maximum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101 dB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6 minutes par semaine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9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Bruit d’un train à pleine vitesse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89 dB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1 heure 36 minutes par semaine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9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Bruit de klaxon de voiture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80 dB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12 heures 30 minutes par semaine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5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Classe très bruyante! </a:t>
                      </a:r>
                      <a:endParaRPr lang="fr-FR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 son dans le casque d'écoute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/>
                        <a:t>75 dB</a:t>
                      </a:r>
                      <a:endParaRPr b="1"/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40 heures par semaine ou 8 heures par jour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C63629-5D46-AA3B-7F5F-0EBEF86BB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9</a:t>
            </a:fld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Séquence pédagogiqu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79575ABF02245B874E7A8A4206E40" ma:contentTypeVersion="11" ma:contentTypeDescription="Crée un document." ma:contentTypeScope="" ma:versionID="af0873c5ba1d7ad9975f6b2846a64e8a">
  <xsd:schema xmlns:xsd="http://www.w3.org/2001/XMLSchema" xmlns:xs="http://www.w3.org/2001/XMLSchema" xmlns:p="http://schemas.microsoft.com/office/2006/metadata/properties" xmlns:ns2="8bd4bbf7-5009-4b91-a0f8-e61145826dbb" xmlns:ns3="32967cc2-4f5e-4e15-af8f-ab2d436d7514" targetNamespace="http://schemas.microsoft.com/office/2006/metadata/properties" ma:root="true" ma:fieldsID="2043cd3f65dcc3e09c8928a516723da2" ns2:_="" ns3:_="">
    <xsd:import namespace="8bd4bbf7-5009-4b91-a0f8-e61145826dbb"/>
    <xsd:import namespace="32967cc2-4f5e-4e15-af8f-ab2d436d75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4bbf7-5009-4b91-a0f8-e61145826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67cc2-4f5e-4e15-af8f-ab2d436d75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87FE94-40EC-4093-9357-39BC98CB1737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66f05641-9a52-4fd6-9c66-189226d53496"/>
    <ds:schemaRef ds:uri="38326dc9-7b71-4746-a266-cd5dd0ad92e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9E5352-7C17-4B24-A36F-1612A8715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4bbf7-5009-4b91-a0f8-e61145826dbb"/>
    <ds:schemaRef ds:uri="32967cc2-4f5e-4e15-af8f-ab2d436d7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159D53-76C2-44CB-80C1-589A02D5F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544</Words>
  <Application>Microsoft Office PowerPoint</Application>
  <PresentationFormat>Affichage à l'écran (16:9)</PresentationFormat>
  <Paragraphs>89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Modèle Séquence pédagogique</vt:lpstr>
      <vt:lpstr>Découvrir les effets du bruit</vt:lpstr>
      <vt:lpstr>Banque d’émotions</vt:lpstr>
      <vt:lpstr>Dans la cochlée</vt:lpstr>
      <vt:lpstr>Dans la cochlée...</vt:lpstr>
      <vt:lpstr>Que va-t-il arriver aux cellules ciliées (gazon)?</vt:lpstr>
      <vt:lpstr>L’exposition aux bruits va endommager les cellules ciliées</vt:lpstr>
      <vt:lpstr>Effets du bruit trop fort, trop souvent </vt:lpstr>
      <vt:lpstr>C'est quoi un acouphène?</vt:lpstr>
      <vt:lpstr>Volume et durée maximum conseillée d’écoute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Découvrir les effets du bruit</dc:title>
  <cp:lastModifiedBy>Roxanne Duguay</cp:lastModifiedBy>
  <cp:revision>24</cp:revision>
  <dcterms:modified xsi:type="dcterms:W3CDTF">2025-03-21T18:00:14Z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0x010100EFF79575ABF02245B874E7A8A4206E40</vt:lpwstr>
  </property>
  <property fmtid="{D5CDD505-2E9C-101B-9397-08002B2CF9AE}" pid="3" name="MediaServiceImageTags">
    <vt:lpwstr/>
  </property>
</Properties>
</file>