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Noto Sans JP" panose="020B0604020202020204" charset="-128"/>
      <p:regular r:id="rId14"/>
      <p:bold r:id="rId15"/>
    </p:embeddedFont>
    <p:embeddedFont>
      <p:font typeface="Comfortaa" panose="020B0604020202020204" charset="0"/>
      <p:regular r:id="rId16"/>
      <p:bold r:id="rId17"/>
    </p:embeddedFont>
    <p:embeddedFont>
      <p:font typeface="Comfortaa Medium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AA0FB-7151-4189-B23E-DAAA5964C26F}" v="131" dt="2024-04-19T16:03:51.287"/>
  </p1510:revLst>
</p1510:revInfo>
</file>

<file path=ppt/tableStyles.xml><?xml version="1.0" encoding="utf-8"?>
<a:tblStyleLst xmlns:a="http://schemas.openxmlformats.org/drawingml/2006/main" def="{F75A0D4B-3C14-4DF7-8F11-2406A9CA06DC}">
  <a:tblStyle styleId="{F75A0D4B-3C14-4DF7-8F11-2406A9CA06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Dominé" userId="5ec61fac-8b6a-48de-96e2-cff9ede337a6" providerId="ADAL" clId="{EF6AA0FB-7151-4189-B23E-DAAA5964C26F}"/>
    <pc:docChg chg="undo custSel addSld modSld">
      <pc:chgData name="Sophie Dominé" userId="5ec61fac-8b6a-48de-96e2-cff9ede337a6" providerId="ADAL" clId="{EF6AA0FB-7151-4189-B23E-DAAA5964C26F}" dt="2024-04-19T16:04:30.330" v="185" actId="478"/>
      <pc:docMkLst>
        <pc:docMk/>
      </pc:docMkLst>
      <pc:sldChg chg="addSp delSp modSp add mod setBg modClrScheme chgLayout modNotes">
        <pc:chgData name="Sophie Dominé" userId="5ec61fac-8b6a-48de-96e2-cff9ede337a6" providerId="ADAL" clId="{EF6AA0FB-7151-4189-B23E-DAAA5964C26F}" dt="2024-04-19T16:02:54.753" v="138" actId="700"/>
        <pc:sldMkLst>
          <pc:docMk/>
          <pc:sldMk cId="0" sldId="258"/>
        </pc:sldMkLst>
        <pc:spChg chg="add del mod ord">
          <ac:chgData name="Sophie Dominé" userId="5ec61fac-8b6a-48de-96e2-cff9ede337a6" providerId="ADAL" clId="{EF6AA0FB-7151-4189-B23E-DAAA5964C26F}" dt="2024-04-19T16:02:44.945" v="134" actId="700"/>
          <ac:spMkLst>
            <pc:docMk/>
            <pc:sldMk cId="0" sldId="258"/>
            <ac:spMk id="2" creationId="{2B302FCB-2942-3D8D-BD1E-F981D3C3C4CE}"/>
          </ac:spMkLst>
        </pc:spChg>
        <pc:spChg chg="add del mod">
          <ac:chgData name="Sophie Dominé" userId="5ec61fac-8b6a-48de-96e2-cff9ede337a6" providerId="ADAL" clId="{EF6AA0FB-7151-4189-B23E-DAAA5964C26F}" dt="2024-04-19T16:02:44.635" v="133" actId="6264"/>
          <ac:spMkLst>
            <pc:docMk/>
            <pc:sldMk cId="0" sldId="258"/>
            <ac:spMk id="3" creationId="{ADA52282-A107-B2DE-23CE-D702D516BCF5}"/>
          </ac:spMkLst>
        </pc:spChg>
        <pc:spChg chg="add del mod ord">
          <ac:chgData name="Sophie Dominé" userId="5ec61fac-8b6a-48de-96e2-cff9ede337a6" providerId="ADAL" clId="{EF6AA0FB-7151-4189-B23E-DAAA5964C26F}" dt="2024-04-19T16:02:44.635" v="133" actId="6264"/>
          <ac:spMkLst>
            <pc:docMk/>
            <pc:sldMk cId="0" sldId="258"/>
            <ac:spMk id="4" creationId="{BB172F77-308F-A9BD-A16B-E8756C14E8EE}"/>
          </ac:spMkLst>
        </pc:spChg>
        <pc:spChg chg="add del mod ord">
          <ac:chgData name="Sophie Dominé" userId="5ec61fac-8b6a-48de-96e2-cff9ede337a6" providerId="ADAL" clId="{EF6AA0FB-7151-4189-B23E-DAAA5964C26F}" dt="2024-04-19T16:02:50.970" v="136" actId="700"/>
          <ac:spMkLst>
            <pc:docMk/>
            <pc:sldMk cId="0" sldId="258"/>
            <ac:spMk id="5" creationId="{BD0EA0D4-53BF-1A49-EAA2-8EBD03F0C6C0}"/>
          </ac:spMkLst>
        </pc:spChg>
        <pc:spChg chg="add del mod ord">
          <ac:chgData name="Sophie Dominé" userId="5ec61fac-8b6a-48de-96e2-cff9ede337a6" providerId="ADAL" clId="{EF6AA0FB-7151-4189-B23E-DAAA5964C26F}" dt="2024-04-19T16:02:54.753" v="138" actId="700"/>
          <ac:spMkLst>
            <pc:docMk/>
            <pc:sldMk cId="0" sldId="258"/>
            <ac:spMk id="6" creationId="{F948EEDF-C998-2F54-44A7-CEE05CF0A96F}"/>
          </ac:spMkLst>
        </pc:spChg>
        <pc:spChg chg="mod ord">
          <ac:chgData name="Sophie Dominé" userId="5ec61fac-8b6a-48de-96e2-cff9ede337a6" providerId="ADAL" clId="{EF6AA0FB-7151-4189-B23E-DAAA5964C26F}" dt="2024-04-19T16:02:54.753" v="138" actId="700"/>
          <ac:spMkLst>
            <pc:docMk/>
            <pc:sldMk cId="0" sldId="258"/>
            <ac:spMk id="56" creationId="{00000000-0000-0000-0000-000000000000}"/>
          </ac:spMkLst>
        </pc:spChg>
      </pc:sldChg>
      <pc:sldChg chg="addSp delSp modSp add mod modClrScheme chgLayout">
        <pc:chgData name="Sophie Dominé" userId="5ec61fac-8b6a-48de-96e2-cff9ede337a6" providerId="ADAL" clId="{EF6AA0FB-7151-4189-B23E-DAAA5964C26F}" dt="2024-04-19T16:04:30.330" v="185" actId="478"/>
        <pc:sldMkLst>
          <pc:docMk/>
          <pc:sldMk cId="0" sldId="259"/>
        </pc:sldMkLst>
        <pc:spChg chg="add del mod ord">
          <ac:chgData name="Sophie Dominé" userId="5ec61fac-8b6a-48de-96e2-cff9ede337a6" providerId="ADAL" clId="{EF6AA0FB-7151-4189-B23E-DAAA5964C26F}" dt="2024-04-19T16:02:59.186" v="139" actId="700"/>
          <ac:spMkLst>
            <pc:docMk/>
            <pc:sldMk cId="0" sldId="259"/>
            <ac:spMk id="2" creationId="{8C72CBBF-F562-EC08-034F-D207278D918D}"/>
          </ac:spMkLst>
        </pc:spChg>
        <pc:spChg chg="mod ord">
          <ac:chgData name="Sophie Dominé" userId="5ec61fac-8b6a-48de-96e2-cff9ede337a6" providerId="ADAL" clId="{EF6AA0FB-7151-4189-B23E-DAAA5964C26F}" dt="2024-04-19T16:02:59.186" v="139" actId="700"/>
          <ac:spMkLst>
            <pc:docMk/>
            <pc:sldMk cId="0" sldId="259"/>
            <ac:spMk id="3" creationId="{C45251DE-7E00-0DA1-AE4F-3E7946D5BC69}"/>
          </ac:spMkLst>
        </pc:spChg>
        <pc:spChg chg="add del mod ord">
          <ac:chgData name="Sophie Dominé" userId="5ec61fac-8b6a-48de-96e2-cff9ede337a6" providerId="ADAL" clId="{EF6AA0FB-7151-4189-B23E-DAAA5964C26F}" dt="2024-04-19T16:04:30.330" v="185" actId="478"/>
          <ac:spMkLst>
            <pc:docMk/>
            <pc:sldMk cId="0" sldId="259"/>
            <ac:spMk id="4" creationId="{9846686A-DE00-1C10-D294-5FBA24A169CD}"/>
          </ac:spMkLst>
        </pc:spChg>
        <pc:spChg chg="mod ord">
          <ac:chgData name="Sophie Dominé" userId="5ec61fac-8b6a-48de-96e2-cff9ede337a6" providerId="ADAL" clId="{EF6AA0FB-7151-4189-B23E-DAAA5964C26F}" dt="2024-04-19T16:02:59.186" v="139" actId="700"/>
          <ac:spMkLst>
            <pc:docMk/>
            <pc:sldMk cId="0" sldId="259"/>
            <ac:spMk id="66" creationId="{00000000-0000-0000-0000-000000000000}"/>
          </ac:spMkLst>
        </pc:spChg>
        <pc:picChg chg="mod">
          <ac:chgData name="Sophie Dominé" userId="5ec61fac-8b6a-48de-96e2-cff9ede337a6" providerId="ADAL" clId="{EF6AA0FB-7151-4189-B23E-DAAA5964C26F}" dt="2024-04-19T16:04:28.270" v="184" actId="1076"/>
          <ac:picMkLst>
            <pc:docMk/>
            <pc:sldMk cId="0" sldId="259"/>
            <ac:picMk id="67" creationId="{00000000-0000-0000-0000-000000000000}"/>
          </ac:picMkLst>
        </pc:picChg>
      </pc:sldChg>
      <pc:sldChg chg="addSp delSp modSp add mod modClrScheme chgLayout">
        <pc:chgData name="Sophie Dominé" userId="5ec61fac-8b6a-48de-96e2-cff9ede337a6" providerId="ADAL" clId="{EF6AA0FB-7151-4189-B23E-DAAA5964C26F}" dt="2024-04-19T16:04:24.074" v="183" actId="20577"/>
        <pc:sldMkLst>
          <pc:docMk/>
          <pc:sldMk cId="0" sldId="260"/>
        </pc:sldMkLst>
        <pc:spChg chg="add del mod ord">
          <ac:chgData name="Sophie Dominé" userId="5ec61fac-8b6a-48de-96e2-cff9ede337a6" providerId="ADAL" clId="{EF6AA0FB-7151-4189-B23E-DAAA5964C26F}" dt="2024-04-19T16:04:19.627" v="180" actId="478"/>
          <ac:spMkLst>
            <pc:docMk/>
            <pc:sldMk cId="0" sldId="260"/>
            <ac:spMk id="2" creationId="{BA339AED-382B-3511-4CE5-D2AE31AEBB9A}"/>
          </ac:spMkLst>
        </pc:spChg>
        <pc:spChg chg="mod ord">
          <ac:chgData name="Sophie Dominé" userId="5ec61fac-8b6a-48de-96e2-cff9ede337a6" providerId="ADAL" clId="{EF6AA0FB-7151-4189-B23E-DAAA5964C26F}" dt="2024-04-19T16:04:21.764" v="181" actId="1076"/>
          <ac:spMkLst>
            <pc:docMk/>
            <pc:sldMk cId="0" sldId="260"/>
            <ac:spMk id="72" creationId="{00000000-0000-0000-0000-000000000000}"/>
          </ac:spMkLst>
        </pc:spChg>
        <pc:spChg chg="mod ord">
          <ac:chgData name="Sophie Dominé" userId="5ec61fac-8b6a-48de-96e2-cff9ede337a6" providerId="ADAL" clId="{EF6AA0FB-7151-4189-B23E-DAAA5964C26F}" dt="2024-04-19T16:04:24.074" v="183" actId="20577"/>
          <ac:spMkLst>
            <pc:docMk/>
            <pc:sldMk cId="0" sldId="260"/>
            <ac:spMk id="74" creationId="{00000000-0000-0000-0000-000000000000}"/>
          </ac:spMkLst>
        </pc:spChg>
      </pc:sldChg>
      <pc:sldChg chg="addSp delSp modSp add mod modClrScheme chgLayout">
        <pc:chgData name="Sophie Dominé" userId="5ec61fac-8b6a-48de-96e2-cff9ede337a6" providerId="ADAL" clId="{EF6AA0FB-7151-4189-B23E-DAAA5964C26F}" dt="2024-04-19T16:04:15.995" v="179" actId="478"/>
        <pc:sldMkLst>
          <pc:docMk/>
          <pc:sldMk cId="0" sldId="261"/>
        </pc:sldMkLst>
        <pc:spChg chg="add del mod ord">
          <ac:chgData name="Sophie Dominé" userId="5ec61fac-8b6a-48de-96e2-cff9ede337a6" providerId="ADAL" clId="{EF6AA0FB-7151-4189-B23E-DAAA5964C26F}" dt="2024-04-19T16:04:15.395" v="178" actId="478"/>
          <ac:spMkLst>
            <pc:docMk/>
            <pc:sldMk cId="0" sldId="261"/>
            <ac:spMk id="2" creationId="{3DBFCC64-BC8C-E05E-F76E-12E115B84964}"/>
          </ac:spMkLst>
        </pc:spChg>
        <pc:spChg chg="add del mod ord">
          <ac:chgData name="Sophie Dominé" userId="5ec61fac-8b6a-48de-96e2-cff9ede337a6" providerId="ADAL" clId="{EF6AA0FB-7151-4189-B23E-DAAA5964C26F}" dt="2024-04-19T16:04:15.995" v="179" actId="478"/>
          <ac:spMkLst>
            <pc:docMk/>
            <pc:sldMk cId="0" sldId="261"/>
            <ac:spMk id="3" creationId="{AD76475E-80E1-5501-A705-5A8402441BF0}"/>
          </ac:spMkLst>
        </pc:spChg>
      </pc:sldChg>
      <pc:sldChg chg="addSp delSp modSp add mod modClrScheme chgLayout">
        <pc:chgData name="Sophie Dominé" userId="5ec61fac-8b6a-48de-96e2-cff9ede337a6" providerId="ADAL" clId="{EF6AA0FB-7151-4189-B23E-DAAA5964C26F}" dt="2024-04-19T16:04:11.834" v="177" actId="478"/>
        <pc:sldMkLst>
          <pc:docMk/>
          <pc:sldMk cId="0" sldId="262"/>
        </pc:sldMkLst>
        <pc:spChg chg="add del mod ord">
          <ac:chgData name="Sophie Dominé" userId="5ec61fac-8b6a-48de-96e2-cff9ede337a6" providerId="ADAL" clId="{EF6AA0FB-7151-4189-B23E-DAAA5964C26F}" dt="2024-04-19T16:01:20.631" v="10" actId="700"/>
          <ac:spMkLst>
            <pc:docMk/>
            <pc:sldMk cId="0" sldId="262"/>
            <ac:spMk id="2" creationId="{67426DB0-6DE1-D0A1-1B56-CF78F799AAA3}"/>
          </ac:spMkLst>
        </pc:spChg>
        <pc:spChg chg="add del mod ord">
          <ac:chgData name="Sophie Dominé" userId="5ec61fac-8b6a-48de-96e2-cff9ede337a6" providerId="ADAL" clId="{EF6AA0FB-7151-4189-B23E-DAAA5964C26F}" dt="2024-04-19T16:01:20.631" v="10" actId="700"/>
          <ac:spMkLst>
            <pc:docMk/>
            <pc:sldMk cId="0" sldId="262"/>
            <ac:spMk id="3" creationId="{E10F7DB8-9525-2B57-0320-6D3B5047E16E}"/>
          </ac:spMkLst>
        </pc:spChg>
        <pc:spChg chg="add del mod ord">
          <ac:chgData name="Sophie Dominé" userId="5ec61fac-8b6a-48de-96e2-cff9ede337a6" providerId="ADAL" clId="{EF6AA0FB-7151-4189-B23E-DAAA5964C26F}" dt="2024-04-19T16:04:08.930" v="174" actId="478"/>
          <ac:spMkLst>
            <pc:docMk/>
            <pc:sldMk cId="0" sldId="262"/>
            <ac:spMk id="4" creationId="{B5861775-5F10-FE0C-7F5C-A46BEFE7F9DE}"/>
          </ac:spMkLst>
        </pc:spChg>
        <pc:spChg chg="add del mod ord">
          <ac:chgData name="Sophie Dominé" userId="5ec61fac-8b6a-48de-96e2-cff9ede337a6" providerId="ADAL" clId="{EF6AA0FB-7151-4189-B23E-DAAA5964C26F}" dt="2024-04-19T16:04:11.834" v="177" actId="478"/>
          <ac:spMkLst>
            <pc:docMk/>
            <pc:sldMk cId="0" sldId="262"/>
            <ac:spMk id="5" creationId="{A153CF44-3B58-B707-776C-82D6F60FB22D}"/>
          </ac:spMkLst>
        </pc:spChg>
        <pc:picChg chg="add del">
          <ac:chgData name="Sophie Dominé" userId="5ec61fac-8b6a-48de-96e2-cff9ede337a6" providerId="ADAL" clId="{EF6AA0FB-7151-4189-B23E-DAAA5964C26F}" dt="2024-04-19T16:04:10.795" v="176" actId="478"/>
          <ac:picMkLst>
            <pc:docMk/>
            <pc:sldMk cId="0" sldId="262"/>
            <ac:picMk id="93" creationId="{00000000-0000-0000-0000-000000000000}"/>
          </ac:picMkLst>
        </pc:picChg>
      </pc:sldChg>
      <pc:sldChg chg="addSp modSp add mod modClrScheme chgLayout">
        <pc:chgData name="Sophie Dominé" userId="5ec61fac-8b6a-48de-96e2-cff9ede337a6" providerId="ADAL" clId="{EF6AA0FB-7151-4189-B23E-DAAA5964C26F}" dt="2024-04-19T16:01:56.543" v="21" actId="14100"/>
        <pc:sldMkLst>
          <pc:docMk/>
          <pc:sldMk cId="0" sldId="263"/>
        </pc:sldMkLst>
        <pc:spChg chg="add mod ord">
          <ac:chgData name="Sophie Dominé" userId="5ec61fac-8b6a-48de-96e2-cff9ede337a6" providerId="ADAL" clId="{EF6AA0FB-7151-4189-B23E-DAAA5964C26F}" dt="2024-04-19T16:01:24.452" v="11" actId="700"/>
          <ac:spMkLst>
            <pc:docMk/>
            <pc:sldMk cId="0" sldId="263"/>
            <ac:spMk id="2" creationId="{34F644FC-5788-4AC8-EAD5-9FEACD49EEFB}"/>
          </ac:spMkLst>
        </pc:spChg>
        <pc:spChg chg="mod ord">
          <ac:chgData name="Sophie Dominé" userId="5ec61fac-8b6a-48de-96e2-cff9ede337a6" providerId="ADAL" clId="{EF6AA0FB-7151-4189-B23E-DAAA5964C26F}" dt="2024-04-19T16:01:24.462" v="12" actId="27636"/>
          <ac:spMkLst>
            <pc:docMk/>
            <pc:sldMk cId="0" sldId="263"/>
            <ac:spMk id="98" creationId="{00000000-0000-0000-0000-000000000000}"/>
          </ac:spMkLst>
        </pc:spChg>
        <pc:spChg chg="mod">
          <ac:chgData name="Sophie Dominé" userId="5ec61fac-8b6a-48de-96e2-cff9ede337a6" providerId="ADAL" clId="{EF6AA0FB-7151-4189-B23E-DAAA5964C26F}" dt="2024-04-19T16:01:56.543" v="21" actId="14100"/>
          <ac:spMkLst>
            <pc:docMk/>
            <pc:sldMk cId="0" sldId="263"/>
            <ac:spMk id="99" creationId="{00000000-0000-0000-0000-000000000000}"/>
          </ac:spMkLst>
        </pc:spChg>
      </pc:sldChg>
      <pc:sldChg chg="addSp delSp modSp add mod modClrScheme delAnim modAnim chgLayout">
        <pc:chgData name="Sophie Dominé" userId="5ec61fac-8b6a-48de-96e2-cff9ede337a6" providerId="ADAL" clId="{EF6AA0FB-7151-4189-B23E-DAAA5964C26F}" dt="2024-04-19T16:03:42.923" v="167" actId="207"/>
        <pc:sldMkLst>
          <pc:docMk/>
          <pc:sldMk cId="0" sldId="264"/>
        </pc:sldMkLst>
        <pc:spChg chg="add mod">
          <ac:chgData name="Sophie Dominé" userId="5ec61fac-8b6a-48de-96e2-cff9ede337a6" providerId="ADAL" clId="{EF6AA0FB-7151-4189-B23E-DAAA5964C26F}" dt="2024-04-19T16:03:42.923" v="167" actId="207"/>
          <ac:spMkLst>
            <pc:docMk/>
            <pc:sldMk cId="0" sldId="264"/>
            <ac:spMk id="3" creationId="{26713157-264A-7ED4-9C7A-D3DA9C7C040C}"/>
          </ac:spMkLst>
        </pc:spChg>
        <pc:spChg chg="add del mod">
          <ac:chgData name="Sophie Dominé" userId="5ec61fac-8b6a-48de-96e2-cff9ede337a6" providerId="ADAL" clId="{EF6AA0FB-7151-4189-B23E-DAAA5964C26F}" dt="2024-04-19T16:03:37.753" v="166" actId="478"/>
          <ac:spMkLst>
            <pc:docMk/>
            <pc:sldMk cId="0" sldId="264"/>
            <ac:spMk id="5" creationId="{E2DCD4AA-C5B9-31D9-C4DA-96E76A4C01E3}"/>
          </ac:spMkLst>
        </pc:spChg>
        <pc:spChg chg="mod ord">
          <ac:chgData name="Sophie Dominé" userId="5ec61fac-8b6a-48de-96e2-cff9ede337a6" providerId="ADAL" clId="{EF6AA0FB-7151-4189-B23E-DAAA5964C26F}" dt="2024-04-19T16:03:09.709" v="144" actId="27636"/>
          <ac:spMkLst>
            <pc:docMk/>
            <pc:sldMk cId="0" sldId="264"/>
            <ac:spMk id="104" creationId="{00000000-0000-0000-0000-000000000000}"/>
          </ac:spMkLst>
        </pc:spChg>
        <pc:spChg chg="del mod ord">
          <ac:chgData name="Sophie Dominé" userId="5ec61fac-8b6a-48de-96e2-cff9ede337a6" providerId="ADAL" clId="{EF6AA0FB-7151-4189-B23E-DAAA5964C26F}" dt="2024-04-19T16:03:36.630" v="165" actId="478"/>
          <ac:spMkLst>
            <pc:docMk/>
            <pc:sldMk cId="0" sldId="264"/>
            <ac:spMk id="105" creationId="{00000000-0000-0000-0000-000000000000}"/>
          </ac:spMkLst>
        </pc:spChg>
        <pc:spChg chg="mod">
          <ac:chgData name="Sophie Dominé" userId="5ec61fac-8b6a-48de-96e2-cff9ede337a6" providerId="ADAL" clId="{EF6AA0FB-7151-4189-B23E-DAAA5964C26F}" dt="2024-04-19T16:03:22.126" v="150" actId="1076"/>
          <ac:spMkLst>
            <pc:docMk/>
            <pc:sldMk cId="0" sldId="264"/>
            <ac:spMk id="106" creationId="{00000000-0000-0000-0000-000000000000}"/>
          </ac:spMkLst>
        </pc:spChg>
        <pc:spChg chg="mod ord">
          <ac:chgData name="Sophie Dominé" userId="5ec61fac-8b6a-48de-96e2-cff9ede337a6" providerId="ADAL" clId="{EF6AA0FB-7151-4189-B23E-DAAA5964C26F}" dt="2024-04-19T16:03:42.923" v="167" actId="207"/>
          <ac:spMkLst>
            <pc:docMk/>
            <pc:sldMk cId="0" sldId="264"/>
            <ac:spMk id="107" creationId="{00000000-0000-0000-0000-000000000000}"/>
          </ac:spMkLst>
        </pc:spChg>
      </pc:sldChg>
      <pc:sldChg chg="addSp delSp modSp add mod modClrScheme delAnim modAnim chgLayout">
        <pc:chgData name="Sophie Dominé" userId="5ec61fac-8b6a-48de-96e2-cff9ede337a6" providerId="ADAL" clId="{EF6AA0FB-7151-4189-B23E-DAAA5964C26F}" dt="2024-04-19T16:03:57.362" v="171" actId="478"/>
        <pc:sldMkLst>
          <pc:docMk/>
          <pc:sldMk cId="0" sldId="265"/>
        </pc:sldMkLst>
        <pc:spChg chg="add mod">
          <ac:chgData name="Sophie Dominé" userId="5ec61fac-8b6a-48de-96e2-cff9ede337a6" providerId="ADAL" clId="{EF6AA0FB-7151-4189-B23E-DAAA5964C26F}" dt="2024-04-19T16:03:51.287" v="168"/>
          <ac:spMkLst>
            <pc:docMk/>
            <pc:sldMk cId="0" sldId="265"/>
            <ac:spMk id="3" creationId="{8F1AF5B1-5396-A6C8-6BB8-243A743B8297}"/>
          </ac:spMkLst>
        </pc:spChg>
        <pc:spChg chg="add mod">
          <ac:chgData name="Sophie Dominé" userId="5ec61fac-8b6a-48de-96e2-cff9ede337a6" providerId="ADAL" clId="{EF6AA0FB-7151-4189-B23E-DAAA5964C26F}" dt="2024-04-19T16:03:51.287" v="168"/>
          <ac:spMkLst>
            <pc:docMk/>
            <pc:sldMk cId="0" sldId="265"/>
            <ac:spMk id="4" creationId="{AEA210FC-D3D6-2C7A-4DEB-A64C87E53CCF}"/>
          </ac:spMkLst>
        </pc:spChg>
        <pc:spChg chg="add del mod">
          <ac:chgData name="Sophie Dominé" userId="5ec61fac-8b6a-48de-96e2-cff9ede337a6" providerId="ADAL" clId="{EF6AA0FB-7151-4189-B23E-DAAA5964C26F}" dt="2024-04-19T16:03:57.362" v="171" actId="478"/>
          <ac:spMkLst>
            <pc:docMk/>
            <pc:sldMk cId="0" sldId="265"/>
            <ac:spMk id="6" creationId="{A3761C50-95FB-039A-325A-153E2B76969C}"/>
          </ac:spMkLst>
        </pc:spChg>
        <pc:spChg chg="mod ord">
          <ac:chgData name="Sophie Dominé" userId="5ec61fac-8b6a-48de-96e2-cff9ede337a6" providerId="ADAL" clId="{EF6AA0FB-7151-4189-B23E-DAAA5964C26F}" dt="2024-04-19T16:03:09.733" v="147" actId="27636"/>
          <ac:spMkLst>
            <pc:docMk/>
            <pc:sldMk cId="0" sldId="265"/>
            <ac:spMk id="113" creationId="{00000000-0000-0000-0000-000000000000}"/>
          </ac:spMkLst>
        </pc:spChg>
        <pc:spChg chg="del mod ord">
          <ac:chgData name="Sophie Dominé" userId="5ec61fac-8b6a-48de-96e2-cff9ede337a6" providerId="ADAL" clId="{EF6AA0FB-7151-4189-B23E-DAAA5964C26F}" dt="2024-04-19T16:03:55.812" v="170" actId="478"/>
          <ac:spMkLst>
            <pc:docMk/>
            <pc:sldMk cId="0" sldId="265"/>
            <ac:spMk id="114" creationId="{00000000-0000-0000-0000-000000000000}"/>
          </ac:spMkLst>
        </pc:spChg>
        <pc:spChg chg="del mod ord">
          <ac:chgData name="Sophie Dominé" userId="5ec61fac-8b6a-48de-96e2-cff9ede337a6" providerId="ADAL" clId="{EF6AA0FB-7151-4189-B23E-DAAA5964C26F}" dt="2024-04-19T16:03:52.827" v="169" actId="478"/>
          <ac:spMkLst>
            <pc:docMk/>
            <pc:sldMk cId="0" sldId="265"/>
            <ac:spMk id="116" creationId="{00000000-0000-0000-0000-000000000000}"/>
          </ac:spMkLst>
        </pc:spChg>
      </pc:sldChg>
      <pc:sldChg chg="addSp delSp modSp add mod modClrScheme chgLayout">
        <pc:chgData name="Sophie Dominé" userId="5ec61fac-8b6a-48de-96e2-cff9ede337a6" providerId="ADAL" clId="{EF6AA0FB-7151-4189-B23E-DAAA5964C26F}" dt="2024-04-19T16:04:02.395" v="173" actId="478"/>
        <pc:sldMkLst>
          <pc:docMk/>
          <pc:sldMk cId="0" sldId="266"/>
        </pc:sldMkLst>
        <pc:spChg chg="add del mod ord">
          <ac:chgData name="Sophie Dominé" userId="5ec61fac-8b6a-48de-96e2-cff9ede337a6" providerId="ADAL" clId="{EF6AA0FB-7151-4189-B23E-DAAA5964C26F}" dt="2024-04-19T16:04:02.395" v="173" actId="478"/>
          <ac:spMkLst>
            <pc:docMk/>
            <pc:sldMk cId="0" sldId="266"/>
            <ac:spMk id="2" creationId="{24AF024D-0118-7B2E-0173-CFE4C59F535F}"/>
          </ac:spMkLst>
        </pc:spChg>
        <pc:spChg chg="mod ord">
          <ac:chgData name="Sophie Dominé" userId="5ec61fac-8b6a-48de-96e2-cff9ede337a6" providerId="ADAL" clId="{EF6AA0FB-7151-4189-B23E-DAAA5964C26F}" dt="2024-04-19T16:04:01.309" v="172" actId="1076"/>
          <ac:spMkLst>
            <pc:docMk/>
            <pc:sldMk cId="0" sldId="266"/>
            <ac:spMk id="12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368c1b27a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1368c1b27a3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ed94b1ec5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1ed94b1ec5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/>
              <a:t>Apprend à signer ton prénom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-CA"/>
              <a:t>Rappeler l’activité sur la lecture sur les lèvres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727800" y="412060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1" name="Google Shape;11;p2"/>
          <p:cNvSpPr/>
          <p:nvPr/>
        </p:nvSpPr>
        <p:spPr>
          <a:xfrm rot="-5400000">
            <a:off x="8424450" y="442405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939800" y="1195525"/>
            <a:ext cx="5264400" cy="23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615500" y="3591025"/>
            <a:ext cx="5913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8727800" y="412060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8" name="Google Shape;18;p3"/>
          <p:cNvSpPr/>
          <p:nvPr/>
        </p:nvSpPr>
        <p:spPr>
          <a:xfrm rot="-5400000">
            <a:off x="8424450" y="4424050"/>
            <a:ext cx="416100" cy="1023000"/>
          </a:xfrm>
          <a:prstGeom prst="rect">
            <a:avLst/>
          </a:prstGeom>
          <a:solidFill>
            <a:srgbClr val="95C11F"/>
          </a:solidFill>
          <a:ln w="9525" cap="flat" cmpd="sng">
            <a:solidFill>
              <a:srgbClr val="95C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-1949475" y="-489850"/>
            <a:ext cx="5264400" cy="5904300"/>
          </a:xfrm>
          <a:prstGeom prst="ellipse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ED00"/>
              </a:highlight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3463400" y="1051625"/>
            <a:ext cx="5264400" cy="23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076625" y="3447113"/>
            <a:ext cx="5913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2625" y="907700"/>
            <a:ext cx="2684001" cy="310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 w="9525" cap="flat" cmpd="sng">
            <a:solidFill>
              <a:srgbClr val="E94E1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4703625"/>
            <a:ext cx="3872100" cy="461700"/>
          </a:xfrm>
          <a:prstGeom prst="rect">
            <a:avLst/>
          </a:prstGeom>
          <a:solidFill>
            <a:srgbClr val="FFED00"/>
          </a:solidFill>
          <a:ln w="9525" cap="flat" cmpd="sng">
            <a:solidFill>
              <a:srgbClr val="FFE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  <p:sp>
        <p:nvSpPr>
          <p:cNvPr id="29" name="Google Shape;29;p4"/>
          <p:cNvSpPr/>
          <p:nvPr/>
        </p:nvSpPr>
        <p:spPr>
          <a:xfrm rot="5400000">
            <a:off x="-1705200" y="5508275"/>
            <a:ext cx="3872100" cy="461700"/>
          </a:xfrm>
          <a:prstGeom prst="rect">
            <a:avLst/>
          </a:prstGeom>
          <a:solidFill>
            <a:srgbClr val="FFED00"/>
          </a:solidFill>
          <a:ln w="9525" cap="flat" cmpd="sng">
            <a:solidFill>
              <a:srgbClr val="FFE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oto Sans JP"/>
              <a:ea typeface="Noto Sans JP"/>
              <a:cs typeface="Noto Sans JP"/>
              <a:sym typeface="Noto Sans JP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JP"/>
              <a:buNone/>
              <a:defRPr sz="2800">
                <a:solidFill>
                  <a:schemeClr val="dk1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JP"/>
              <a:buChar char="●"/>
              <a:defRPr sz="1800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G0vkm9FUR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3463400" y="1051625"/>
            <a:ext cx="5264400" cy="239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Communication inclusive</a:t>
            </a:r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3076625" y="3447113"/>
            <a:ext cx="59130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Séquence 5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88DDF63-27FC-11E4-CEA4-DD4AFBA978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</a:t>
            </a:fld>
            <a:endParaRPr lang="fr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fr-CA"/>
              <a:t>LA PEUR</a:t>
            </a:r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2343575" y="1916000"/>
            <a:ext cx="61557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CA" sz="2100" b="0" i="0" u="none" strike="noStrike" cap="none" dirty="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Les entendants prennent peur devant une personne qui n’entend pas: </a:t>
            </a:r>
            <a:br>
              <a:rPr lang="fr-CA" sz="2100" b="0" i="0" u="none" strike="noStrike" cap="none" dirty="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</a:br>
            <a:r>
              <a:rPr lang="fr-CA" sz="2100" b="0" i="0" u="none" strike="noStrike" cap="none" dirty="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“je ne sais pas quoi faire!”</a:t>
            </a:r>
            <a:endParaRPr sz="1400" b="0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2510099" y="3745900"/>
            <a:ext cx="5754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CA" sz="2100" b="0" i="0" u="none" strike="noStrike" cap="none" dirty="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Écrire, utiliser la gestuelle </a:t>
            </a:r>
            <a:endParaRPr sz="2100" b="0" i="0" u="none" strike="noStrike" cap="none" dirty="0">
              <a:solidFill>
                <a:schemeClr val="accen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CA" sz="2100" b="0" i="0" u="none" strike="noStrike" cap="none" dirty="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(c’est normal de ne pas connaître une langue des signes).</a:t>
            </a:r>
            <a:endParaRPr sz="1400" b="0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F45039D-252A-FC04-1F30-CD95608B0B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10</a:t>
            </a:fld>
            <a:endParaRPr lang="fr-CA"/>
          </a:p>
        </p:txBody>
      </p:sp>
      <p:sp>
        <p:nvSpPr>
          <p:cNvPr id="3" name="Google Shape;107;p17">
            <a:extLst>
              <a:ext uri="{FF2B5EF4-FFF2-40B4-BE49-F238E27FC236}">
                <a16:creationId xmlns:a16="http://schemas.microsoft.com/office/drawing/2014/main" id="{8F1AF5B1-5396-A6C8-6BB8-243A743B8297}"/>
              </a:ext>
            </a:extLst>
          </p:cNvPr>
          <p:cNvSpPr txBox="1">
            <a:spLocks/>
          </p:cNvSpPr>
          <p:nvPr/>
        </p:nvSpPr>
        <p:spPr>
          <a:xfrm>
            <a:off x="637309" y="3808450"/>
            <a:ext cx="1724025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JP"/>
              <a:buChar char="●"/>
              <a:defRPr sz="18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9pPr>
          </a:lstStyle>
          <a:p>
            <a:pPr marL="0" indent="0" algn="ctr">
              <a:lnSpc>
                <a:spcPct val="100000"/>
              </a:lnSpc>
              <a:buSzPts val="2100"/>
              <a:buFont typeface="Noto Sans JP"/>
              <a:buNone/>
            </a:pPr>
            <a:r>
              <a:rPr lang="fr-CA">
                <a:solidFill>
                  <a:schemeClr val="tx1"/>
                </a:solidFill>
              </a:rPr>
              <a:t>SOLUTIONS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4" name="Google Shape;107;p17">
            <a:extLst>
              <a:ext uri="{FF2B5EF4-FFF2-40B4-BE49-F238E27FC236}">
                <a16:creationId xmlns:a16="http://schemas.microsoft.com/office/drawing/2014/main" id="{AEA210FC-D3D6-2C7A-4DEB-A64C87E53CCF}"/>
              </a:ext>
            </a:extLst>
          </p:cNvPr>
          <p:cNvSpPr txBox="1">
            <a:spLocks/>
          </p:cNvSpPr>
          <p:nvPr/>
        </p:nvSpPr>
        <p:spPr>
          <a:xfrm>
            <a:off x="637309" y="2055850"/>
            <a:ext cx="1724025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JP"/>
              <a:buChar char="●"/>
              <a:defRPr sz="18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9pPr>
          </a:lstStyle>
          <a:p>
            <a:pPr marL="0" indent="0" algn="ctr">
              <a:lnSpc>
                <a:spcPct val="100000"/>
              </a:lnSpc>
              <a:buSzPts val="2100"/>
              <a:buFont typeface="Noto Sans JP"/>
              <a:buNone/>
            </a:pPr>
            <a:r>
              <a:rPr lang="fr-CA" dirty="0">
                <a:solidFill>
                  <a:schemeClr val="tx1"/>
                </a:solidFill>
              </a:rPr>
              <a:t>PROBLÈMES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1368c1b27a3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7975" y="835875"/>
            <a:ext cx="2314525" cy="23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1368c1b27a3_0_53"/>
          <p:cNvSpPr txBox="1">
            <a:spLocks noGrp="1"/>
          </p:cNvSpPr>
          <p:nvPr>
            <p:ph type="title"/>
          </p:nvPr>
        </p:nvSpPr>
        <p:spPr>
          <a:xfrm>
            <a:off x="1904973" y="1999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889"/>
              <a:buNone/>
            </a:pPr>
            <a:r>
              <a:rPr lang="fr-CA" sz="8700" dirty="0"/>
              <a:t>Merci !</a:t>
            </a:r>
            <a:endParaRPr sz="87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DE6260B-26FE-5894-5C85-880E5EDB8C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11</a:t>
            </a:fld>
            <a:endParaRPr lang="fr-C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Activité 1</a:t>
            </a:r>
            <a:endParaRPr/>
          </a:p>
        </p:txBody>
      </p:sp>
      <p:graphicFrame>
        <p:nvGraphicFramePr>
          <p:cNvPr id="41" name="Google Shape;41;p6"/>
          <p:cNvGraphicFramePr/>
          <p:nvPr/>
        </p:nvGraphicFramePr>
        <p:xfrm>
          <a:off x="728775" y="1184075"/>
          <a:ext cx="7686450" cy="3347975"/>
        </p:xfrm>
        <a:graphic>
          <a:graphicData uri="http://schemas.openxmlformats.org/drawingml/2006/table">
            <a:tbl>
              <a:tblPr>
                <a:noFill/>
                <a:tableStyleId>{F75A0D4B-3C14-4DF7-8F11-2406A9CA06DC}</a:tableStyleId>
              </a:tblPr>
              <a:tblGrid>
                <a:gridCol w="256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2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Type de communications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Départ du son (émetteur)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Arrivée du son (récepteur)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5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67630F1-3529-2C23-46DB-960007CF9D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2</a:t>
            </a:fld>
            <a:endParaRPr lang="fr-C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>
            <a:spLocks noGrp="1"/>
          </p:cNvSpPr>
          <p:nvPr>
            <p:ph type="ctrTitle"/>
          </p:nvPr>
        </p:nvSpPr>
        <p:spPr>
          <a:xfrm>
            <a:off x="365850" y="1253713"/>
            <a:ext cx="8412300" cy="1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CA" sz="6800"/>
              <a:t>La langue des signes québécoise</a:t>
            </a:r>
          </a:p>
        </p:txBody>
      </p:sp>
      <p:sp>
        <p:nvSpPr>
          <p:cNvPr id="57" name="Google Shape;57;p1"/>
          <p:cNvSpPr txBox="1"/>
          <p:nvPr/>
        </p:nvSpPr>
        <p:spPr>
          <a:xfrm>
            <a:off x="410325" y="152325"/>
            <a:ext cx="6450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Séquence pédagogique développée par Thomas Vaillant</a:t>
            </a:r>
            <a:endParaRPr sz="11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152325" y="4763325"/>
            <a:ext cx="5319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fr-CA" sz="8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Crédit illustrations LSQ : Mes débuts en LSQ / AQEPA</a:t>
            </a:r>
            <a:endParaRPr sz="800" b="0" i="0" u="none" strike="noStrike" cap="non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59" name="Google Shape;5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8363" y="2571738"/>
            <a:ext cx="1561275" cy="156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7125" y="2862675"/>
            <a:ext cx="1248350" cy="12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3425" y="2961700"/>
            <a:ext cx="1282200" cy="12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235294"/>
              <a:buNone/>
            </a:pPr>
            <a:endParaRPr sz="34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ct val="235294"/>
              <a:buNone/>
            </a:pPr>
            <a:endParaRPr sz="34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2400"/>
              </a:spcBef>
              <a:spcAft>
                <a:spcPts val="600"/>
              </a:spcAft>
              <a:buSzPct val="235294"/>
              <a:buNone/>
            </a:pPr>
            <a:r>
              <a:rPr lang="fr-CA" sz="3400">
                <a:solidFill>
                  <a:srgbClr val="000000"/>
                </a:solidFill>
              </a:rPr>
              <a:t>C’est quoi Être Sourd ou Sourde?</a:t>
            </a:r>
            <a:br>
              <a:rPr lang="fr-CA" sz="3400">
                <a:solidFill>
                  <a:srgbClr val="000000"/>
                </a:solidFill>
              </a:rPr>
            </a:br>
            <a:endParaRPr sz="1000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45251DE-7E00-0DA1-AE4F-3E7946D5BC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4</a:t>
            </a:fld>
            <a:endParaRPr lang="fr-CA"/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4975" y="2070050"/>
            <a:ext cx="3774049" cy="249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360191" y="146863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fr-CA" sz="1950" b="0" dirty="0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à la TV ou dans la vie, des personnes qui utilisent leurs mains pour communiquer?</a:t>
            </a:r>
            <a:endParaRPr sz="8160"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4" name="Google Shape;74;p3"/>
          <p:cNvSpPr txBox="1">
            <a:spLocks noGrp="1"/>
          </p:cNvSpPr>
          <p:nvPr>
            <p:ph type="ctrTitle" idx="4294967295"/>
          </p:nvPr>
        </p:nvSpPr>
        <p:spPr>
          <a:xfrm>
            <a:off x="0" y="244475"/>
            <a:ext cx="8521700" cy="693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147"/>
              <a:buNone/>
            </a:pPr>
            <a:r>
              <a:rPr lang="fr-CA" sz="5400" dirty="0"/>
              <a:t>As-tu déjà vu?</a:t>
            </a:r>
            <a:endParaRPr sz="5400" dirty="0"/>
          </a:p>
        </p:txBody>
      </p:sp>
      <p:pic>
        <p:nvPicPr>
          <p:cNvPr id="73" name="Google Shape;7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8713" y="2571754"/>
            <a:ext cx="3026575" cy="20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5F7DB66-CFA0-611E-A739-24347E65DB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5</a:t>
            </a:fld>
            <a:endParaRPr lang="fr-C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6" descr="Redécouvrez ces comptines classiques avec la langue des signes québécoise (LSQ)!&#10;&#10;Pour plus d'informations et des ressources bilingues LSQ-français, visitez le : www.resosurdite.com" title="Mes comptines en LSQ avec RESO : L'alphabet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8400" y="156450"/>
            <a:ext cx="6103600" cy="4577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722B69-F791-6856-E07C-215AF65C4B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6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9"/>
          <p:cNvPicPr preferRelativeResize="0"/>
          <p:nvPr/>
        </p:nvPicPr>
        <p:blipFill rotWithShape="1">
          <a:blip r:embed="rId3">
            <a:alphaModFix/>
          </a:blip>
          <a:srcRect l="75413" t="23936" r="6865" b="65391"/>
          <a:stretch/>
        </p:blipFill>
        <p:spPr>
          <a:xfrm>
            <a:off x="3000100" y="583200"/>
            <a:ext cx="923276" cy="89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9"/>
          <p:cNvPicPr preferRelativeResize="0"/>
          <p:nvPr/>
        </p:nvPicPr>
        <p:blipFill rotWithShape="1">
          <a:blip r:embed="rId3">
            <a:alphaModFix/>
          </a:blip>
          <a:srcRect l="7777" t="34605" r="7498" b="54722"/>
          <a:stretch/>
        </p:blipFill>
        <p:spPr>
          <a:xfrm>
            <a:off x="3880150" y="583200"/>
            <a:ext cx="4414676" cy="89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9"/>
          <p:cNvPicPr preferRelativeResize="0"/>
          <p:nvPr/>
        </p:nvPicPr>
        <p:blipFill rotWithShape="1">
          <a:blip r:embed="rId3">
            <a:alphaModFix/>
          </a:blip>
          <a:srcRect l="7315" t="45208" r="7323" b="44120"/>
          <a:stretch/>
        </p:blipFill>
        <p:spPr>
          <a:xfrm>
            <a:off x="3000100" y="1466313"/>
            <a:ext cx="4447651" cy="89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/>
          <p:cNvPicPr preferRelativeResize="0"/>
          <p:nvPr/>
        </p:nvPicPr>
        <p:blipFill rotWithShape="1">
          <a:blip r:embed="rId3">
            <a:alphaModFix/>
          </a:blip>
          <a:srcRect l="24570" t="55745" r="7327" b="33582"/>
          <a:stretch/>
        </p:blipFill>
        <p:spPr>
          <a:xfrm>
            <a:off x="3000100" y="2361300"/>
            <a:ext cx="3548474" cy="89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9"/>
          <p:cNvPicPr preferRelativeResize="0"/>
          <p:nvPr/>
        </p:nvPicPr>
        <p:blipFill rotWithShape="1">
          <a:blip r:embed="rId3">
            <a:alphaModFix/>
          </a:blip>
          <a:srcRect l="41453" t="66414" r="7323" b="22913"/>
          <a:stretch/>
        </p:blipFill>
        <p:spPr>
          <a:xfrm>
            <a:off x="1280975" y="3283738"/>
            <a:ext cx="2668875" cy="89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9"/>
          <p:cNvPicPr preferRelativeResize="0"/>
          <p:nvPr/>
        </p:nvPicPr>
        <p:blipFill rotWithShape="1">
          <a:blip r:embed="rId3">
            <a:alphaModFix/>
          </a:blip>
          <a:srcRect l="7315" t="55745" r="75401" b="33582"/>
          <a:stretch/>
        </p:blipFill>
        <p:spPr>
          <a:xfrm>
            <a:off x="7394325" y="1466313"/>
            <a:ext cx="900501" cy="89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9"/>
          <p:cNvPicPr preferRelativeResize="0"/>
          <p:nvPr/>
        </p:nvPicPr>
        <p:blipFill rotWithShape="1">
          <a:blip r:embed="rId3">
            <a:alphaModFix/>
          </a:blip>
          <a:srcRect l="7314" t="66414" r="58521" b="22913"/>
          <a:stretch/>
        </p:blipFill>
        <p:spPr>
          <a:xfrm>
            <a:off x="6548575" y="2349450"/>
            <a:ext cx="1780076" cy="89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/>
          <p:cNvPicPr preferRelativeResize="0"/>
          <p:nvPr/>
        </p:nvPicPr>
        <p:blipFill rotWithShape="1">
          <a:blip r:embed="rId3">
            <a:alphaModFix/>
          </a:blip>
          <a:srcRect l="7314" t="77148" r="41463" b="12180"/>
          <a:stretch/>
        </p:blipFill>
        <p:spPr>
          <a:xfrm>
            <a:off x="3922400" y="3283738"/>
            <a:ext cx="2668875" cy="89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9"/>
          <p:cNvPicPr preferRelativeResize="0"/>
          <p:nvPr/>
        </p:nvPicPr>
        <p:blipFill rotWithShape="1">
          <a:blip r:embed="rId3">
            <a:alphaModFix/>
          </a:blip>
          <a:srcRect l="58197" t="77082" r="7016" b="12246"/>
          <a:stretch/>
        </p:blipFill>
        <p:spPr>
          <a:xfrm>
            <a:off x="6591275" y="3283750"/>
            <a:ext cx="1812502" cy="89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2300" y="865925"/>
            <a:ext cx="2287800" cy="18298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8ED783-CEFF-C9C7-6D30-628EAE8A12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7</a:t>
            </a:fld>
            <a:endParaRPr lang="fr-C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fr-CA"/>
              <a:t>À TON AVIS?</a:t>
            </a:r>
            <a:endParaRPr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4F644FC-5788-4AC8-EAD5-9FEACD49EE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9" name="Google Shape;99;p16"/>
          <p:cNvSpPr txBox="1"/>
          <p:nvPr/>
        </p:nvSpPr>
        <p:spPr>
          <a:xfrm>
            <a:off x="1316181" y="1803990"/>
            <a:ext cx="6733309" cy="168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CA" sz="2800" b="0" i="0" u="none" strike="noStrike" cap="none" dirty="0">
                <a:solidFill>
                  <a:srgbClr val="222222"/>
                </a:solidFill>
                <a:latin typeface="Comfortaa Medium"/>
                <a:ea typeface="Comfortaa Medium"/>
                <a:cs typeface="Comfortaa Medium"/>
                <a:sym typeface="Comfortaa Medium"/>
              </a:rPr>
              <a:t>QUELLES SONT LES 2 PLUS GRANDES DIFFICULTÉS DES SOURDS AVEC LES ENTENDANTS? </a:t>
            </a:r>
            <a:endParaRPr sz="2800" b="0" i="0" u="none" strike="noStrike" cap="none" dirty="0">
              <a:solidFill>
                <a:srgbClr val="45454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51FE027-333F-EEA9-7708-B0AFA597A5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8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fr-CA"/>
              <a:t>LIRE LES LÈVRES</a:t>
            </a:r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4294967295"/>
          </p:nvPr>
        </p:nvSpPr>
        <p:spPr>
          <a:xfrm>
            <a:off x="637309" y="3808450"/>
            <a:ext cx="1724025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fr-CA" dirty="0">
                <a:solidFill>
                  <a:schemeClr val="tx1"/>
                </a:solidFill>
              </a:rPr>
              <a:t>SOLUTIONS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2510099" y="1706275"/>
            <a:ext cx="61557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CA" sz="2100" b="0" i="0" u="none" strike="noStrike" cap="none" dirty="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Les masques, le rouge à lèvre, la mauvaise articulation, les grosses moustaches, mâcher une gomme.</a:t>
            </a:r>
            <a:endParaRPr sz="1400" b="0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2510099" y="3808450"/>
            <a:ext cx="57540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CA" sz="2100" dirty="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Se r</a:t>
            </a:r>
            <a:r>
              <a:rPr lang="fr-CA" sz="2100" b="0" i="0" u="none" strike="noStrike" cap="none" dirty="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egarder en face, </a:t>
            </a:r>
            <a:r>
              <a:rPr lang="fr-CA" sz="2100" dirty="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fair</a:t>
            </a:r>
            <a:r>
              <a:rPr lang="fr-CA" sz="2100" b="0" i="0" u="none" strike="noStrike" cap="none" dirty="0">
                <a:solidFill>
                  <a:schemeClr val="accent1"/>
                </a:solidFill>
                <a:latin typeface="Comfortaa"/>
                <a:ea typeface="Comfortaa"/>
                <a:cs typeface="Comfortaa"/>
                <a:sym typeface="Comfortaa"/>
              </a:rPr>
              <a:t>e face à la lumière, articuler, ne pas cacher sa bouche.</a:t>
            </a:r>
            <a:endParaRPr sz="1400" b="0" i="0" u="none" strike="noStrike" cap="none" dirty="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914F6C6-AE39-92BC-2CAF-3448EAA8E7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9</a:t>
            </a:fld>
            <a:endParaRPr lang="fr-CA"/>
          </a:p>
        </p:txBody>
      </p:sp>
      <p:sp>
        <p:nvSpPr>
          <p:cNvPr id="3" name="Google Shape;107;p17">
            <a:extLst>
              <a:ext uri="{FF2B5EF4-FFF2-40B4-BE49-F238E27FC236}">
                <a16:creationId xmlns:a16="http://schemas.microsoft.com/office/drawing/2014/main" id="{26713157-264A-7ED4-9C7A-D3DA9C7C040C}"/>
              </a:ext>
            </a:extLst>
          </p:cNvPr>
          <p:cNvSpPr txBox="1">
            <a:spLocks/>
          </p:cNvSpPr>
          <p:nvPr/>
        </p:nvSpPr>
        <p:spPr>
          <a:xfrm>
            <a:off x="637309" y="2055850"/>
            <a:ext cx="1724025" cy="70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JP"/>
              <a:buChar char="●"/>
              <a:defRPr sz="18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●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○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JP"/>
              <a:buChar char="■"/>
              <a:defRPr sz="1400" b="0" i="0" u="none" strike="noStrike" cap="none">
                <a:solidFill>
                  <a:schemeClr val="dk2"/>
                </a:solidFill>
                <a:latin typeface="Noto Sans JP"/>
                <a:ea typeface="Noto Sans JP"/>
                <a:cs typeface="Noto Sans JP"/>
                <a:sym typeface="Noto Sans JP"/>
              </a:defRPr>
            </a:lvl9pPr>
          </a:lstStyle>
          <a:p>
            <a:pPr marL="0" indent="0" algn="ctr">
              <a:lnSpc>
                <a:spcPct val="100000"/>
              </a:lnSpc>
              <a:buSzPts val="2100"/>
              <a:buFont typeface="Noto Sans JP"/>
              <a:buNone/>
            </a:pPr>
            <a:r>
              <a:rPr lang="fr-CA" dirty="0">
                <a:solidFill>
                  <a:schemeClr val="tx1"/>
                </a:solidFill>
              </a:rPr>
              <a:t>PROBLÈMES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Séquence pédagogiqu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Affichage à l'écran (16:9)</PresentationFormat>
  <Paragraphs>40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Comfortaa Medium</vt:lpstr>
      <vt:lpstr>Comfortaa</vt:lpstr>
      <vt:lpstr>Noto Sans JP</vt:lpstr>
      <vt:lpstr>Modèle Séquence pédagogique</vt:lpstr>
      <vt:lpstr>Communication inclusive</vt:lpstr>
      <vt:lpstr>Activité 1</vt:lpstr>
      <vt:lpstr>La langue des signes québécoise</vt:lpstr>
      <vt:lpstr>  C’est quoi Être Sourd ou Sourde? </vt:lpstr>
      <vt:lpstr>à la TV ou dans la vie, des personnes qui utilisent leurs mains pour communiquer?</vt:lpstr>
      <vt:lpstr>Présentation PowerPoint</vt:lpstr>
      <vt:lpstr>Présentation PowerPoint</vt:lpstr>
      <vt:lpstr>À TON AVIS?</vt:lpstr>
      <vt:lpstr>LIRE LES LÈVRES</vt:lpstr>
      <vt:lpstr>LA PEUR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inclusive</dc:title>
  <cp:lastModifiedBy>Sophie Dominé</cp:lastModifiedBy>
  <cp:revision>1</cp:revision>
  <dcterms:modified xsi:type="dcterms:W3CDTF">2024-04-19T16:04:32Z</dcterms:modified>
</cp:coreProperties>
</file>