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Noto Sans JP" panose="020B0604020202020204" charset="-128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331D2-7A07-4EC5-A15A-0429CA0C42F0}" v="1" dt="2024-04-19T15:47:3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92fa793d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92fa793d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92fa793d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92fa793df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2fa793d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2fa793d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8325" y="872975"/>
            <a:ext cx="5259600" cy="25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Explorer les bonnes pratiques pour la santé auditive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4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B4CACB-9E11-47A3-7EF1-21DA73557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31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Mini leçon</a:t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88" y="941525"/>
            <a:ext cx="5650229" cy="42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/>
        </p:nvSpPr>
        <p:spPr>
          <a:xfrm>
            <a:off x="6220800" y="1072575"/>
            <a:ext cx="2611500" cy="652800"/>
          </a:xfrm>
          <a:prstGeom prst="rect">
            <a:avLst/>
          </a:prstGeom>
          <a:solidFill>
            <a:srgbClr val="9927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Perte auditive profonde</a:t>
            </a:r>
            <a:endParaRPr sz="1600" b="1">
              <a:solidFill>
                <a:srgbClr val="FFFFF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6220800" y="1725375"/>
            <a:ext cx="2611500" cy="652800"/>
          </a:xfrm>
          <a:prstGeom prst="rect">
            <a:avLst/>
          </a:prstGeom>
          <a:solidFill>
            <a:srgbClr val="FF00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Perte auditive sévère</a:t>
            </a:r>
            <a:endParaRPr sz="1600" b="1">
              <a:solidFill>
                <a:srgbClr val="FFFFF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6220800" y="2378175"/>
            <a:ext cx="2611500" cy="65280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Perte auditive modérée</a:t>
            </a:r>
            <a:endParaRPr sz="1600" b="1">
              <a:solidFill>
                <a:srgbClr val="FFFFF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6220800" y="3030975"/>
            <a:ext cx="2611500" cy="1360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Perte auditive légère</a:t>
            </a:r>
            <a:endParaRPr sz="1600" b="1">
              <a:solidFill>
                <a:srgbClr val="FFFFF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8D9C90-1E0D-B6B5-C6E3-022C0BB3F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11700" y="34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Situations - Activité 1</a:t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1009845"/>
            <a:ext cx="2588200" cy="17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875" y="1057050"/>
            <a:ext cx="1777075" cy="24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975" y="2963250"/>
            <a:ext cx="2555325" cy="1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7650" y="1057038"/>
            <a:ext cx="2318675" cy="14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7110" y="3602050"/>
            <a:ext cx="2323640" cy="14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0920" y="2723350"/>
            <a:ext cx="2588200" cy="158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C184CF-BF1E-2C57-E7FF-A5D5EE749C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3</a:t>
            </a:fld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2986425" y="1673275"/>
            <a:ext cx="25005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rPr>
              <a:t>Quelques minutes sans protection</a:t>
            </a:r>
            <a:endParaRPr sz="1800">
              <a:solidFill>
                <a:schemeClr val="dk2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50" y="1238875"/>
            <a:ext cx="2533150" cy="15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425" y="2456950"/>
            <a:ext cx="1777075" cy="24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4836775" y="3316525"/>
            <a:ext cx="1877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rPr>
              <a:t>6 minutes au son maximum</a:t>
            </a:r>
            <a:endParaRPr sz="1800">
              <a:solidFill>
                <a:schemeClr val="dk2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7A9140-B38B-20EB-0C35-8137E42B4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4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Affichage à l'écran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Noto Sans JP</vt:lpstr>
      <vt:lpstr>Arial</vt:lpstr>
      <vt:lpstr>Modèle Séquence pédagogique</vt:lpstr>
      <vt:lpstr>Explorer les bonnes pratiques pour la santé auditive</vt:lpstr>
      <vt:lpstr>Mini leçon</vt:lpstr>
      <vt:lpstr>Situations - Activité 1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les bonnes pratiques pour la santé auditive</dc:title>
  <cp:lastModifiedBy>Sophie Dominé</cp:lastModifiedBy>
  <cp:revision>1</cp:revision>
  <dcterms:modified xsi:type="dcterms:W3CDTF">2024-04-19T15:47:45Z</dcterms:modified>
</cp:coreProperties>
</file>