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Noto Sans JP" panose="020B0604020202020204" charset="-128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1D48F-9477-4076-9B0F-85938D9D9301}" v="2" dt="2024-04-19T15:22:45.035"/>
  </p1510:revLst>
</p1510:revInfo>
</file>

<file path=ppt/tableStyles.xml><?xml version="1.0" encoding="utf-8"?>
<a:tblStyleLst xmlns:a="http://schemas.openxmlformats.org/drawingml/2006/main" def="{D7A1A4B7-4303-4D8C-BE0E-CE6EDACA60EF}">
  <a:tblStyle styleId="{D7A1A4B7-4303-4D8C-BE0E-CE6EDACA60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Dominé" userId="5ec61fac-8b6a-48de-96e2-cff9ede337a6" providerId="ADAL" clId="{B261D48F-9477-4076-9B0F-85938D9D9301}"/>
    <pc:docChg chg="modSld">
      <pc:chgData name="Sophie Dominé" userId="5ec61fac-8b6a-48de-96e2-cff9ede337a6" providerId="ADAL" clId="{B261D48F-9477-4076-9B0F-85938D9D9301}" dt="2024-04-19T15:24:57.758" v="121" actId="20577"/>
      <pc:docMkLst>
        <pc:docMk/>
      </pc:docMkLst>
      <pc:sldChg chg="modSp mod">
        <pc:chgData name="Sophie Dominé" userId="5ec61fac-8b6a-48de-96e2-cff9ede337a6" providerId="ADAL" clId="{B261D48F-9477-4076-9B0F-85938D9D9301}" dt="2024-04-19T15:24:57.758" v="121" actId="20577"/>
        <pc:sldMkLst>
          <pc:docMk/>
          <pc:sldMk cId="0" sldId="261"/>
        </pc:sldMkLst>
        <pc:graphicFrameChg chg="modGraphic">
          <ac:chgData name="Sophie Dominé" userId="5ec61fac-8b6a-48de-96e2-cff9ede337a6" providerId="ADAL" clId="{B261D48F-9477-4076-9B0F-85938D9D9301}" dt="2024-04-19T15:24:57.758" v="121" actId="20577"/>
          <ac:graphicFrameMkLst>
            <pc:docMk/>
            <pc:sldMk cId="0" sldId="261"/>
            <ac:graphicFrameMk id="65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07BD058-79C9-A442-1064-297B2B93ED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E30B0C-14AC-C449-9A58-5113D7DDD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519F-A7FA-4435-8271-06201643E148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1AE8C1-5854-D1A0-71D7-BF64D6AC16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337E42-787F-1F25-4755-45FF00AEE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16A0C-1DB3-428E-8818-4EDDA6B5C67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3847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907457fd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907457fd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90a2f4a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90a2f4a2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90a2f4a2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290a2f4a26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d910993fa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d910993fa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907457fd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907457fd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727800" y="412060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1" name="Google Shape;11;p2"/>
          <p:cNvSpPr/>
          <p:nvPr/>
        </p:nvSpPr>
        <p:spPr>
          <a:xfrm rot="-5400000">
            <a:off x="8424450" y="442405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39800" y="11955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15500" y="3591025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8727800" y="412060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8" name="Google Shape;18;p3"/>
          <p:cNvSpPr/>
          <p:nvPr/>
        </p:nvSpPr>
        <p:spPr>
          <a:xfrm rot="-5400000">
            <a:off x="8424450" y="442405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1949475" y="-489850"/>
            <a:ext cx="5264400" cy="5904300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ED00"/>
              </a:highlight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3463400" y="10516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076625" y="3447113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625" y="907700"/>
            <a:ext cx="2684001" cy="310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E94E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4703625"/>
            <a:ext cx="3872100" cy="4617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9" name="Google Shape;29;p4"/>
          <p:cNvSpPr/>
          <p:nvPr/>
        </p:nvSpPr>
        <p:spPr>
          <a:xfrm rot="5400000">
            <a:off x="-1705200" y="5508275"/>
            <a:ext cx="3872100" cy="4617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JP"/>
              <a:buNone/>
              <a:defRPr sz="2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JP"/>
              <a:buChar char="●"/>
              <a:defRPr sz="1800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3463400" y="10516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Découvrir les effets du bruit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3076625" y="3447113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Séquence 3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9DB739-5C3F-50CC-1CB4-573C301E2E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</a:t>
            </a:fld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Banque d’émotions</a:t>
            </a:r>
            <a:endParaRPr/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3">
            <a:alphaModFix/>
          </a:blip>
          <a:srcRect l="15017" t="5535" r="21186" b="28717"/>
          <a:stretch/>
        </p:blipFill>
        <p:spPr>
          <a:xfrm>
            <a:off x="1101701" y="1119975"/>
            <a:ext cx="6940589" cy="402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1E03AC-7827-B853-455A-7B90B200F1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</a:t>
            </a:fld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 acouphène, qu’est-ce que c’est?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Un son entendu par une personne sans la présence d’un son extérieur.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J’entends un son mais il n’y a personne autour de moi. Personne n’entend ce son à part moi.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Ce son peut être 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Dans une oreille, dans les deux oreilles ou dans la tête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Grave ou aigu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De temps en temps ou en permanence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Avec ou sans perte d’audition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As-tu déjà eu ce genre de son dans ta vie?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Il peut ressembler à un bourdonnement, comme une abeille, à un sifflement, un tintement, comme un cloche ou à des cliquetis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BE4B059-43D5-2AC7-5B80-8AAA690FAA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3</a:t>
            </a:fld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 acouphène, qu’est-ce que c’est?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Un acouphène n’est pas dangereux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Un acouphène ne rend pas sourd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Un acouphène est un bruit qui dure plus de 5 minutes. Il est aussi présent pendant longtemps.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Autrement dit, un bruit dans l’oreille qui s’en va après quelques secondes est normal.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Mais un acouphène pourrait être un symptôme que mon oreille ne va pas bien.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5378985-37D7-9A8B-A363-6F4C79DE7D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4</a:t>
            </a:fld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Effets du bruit trop fort trop souvent </a:t>
            </a:r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 t="13209" b="11738"/>
          <a:stretch/>
        </p:blipFill>
        <p:spPr>
          <a:xfrm>
            <a:off x="358450" y="1017725"/>
            <a:ext cx="8427100" cy="38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CFA898-919D-33C5-1C5C-1433ACBAA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5</a:t>
            </a:fld>
            <a:endParaRPr lang="fr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Volume et durée maximum conseillée d’écoute</a:t>
            </a:r>
            <a:endParaRPr/>
          </a:p>
        </p:txBody>
      </p:sp>
      <p:graphicFrame>
        <p:nvGraphicFramePr>
          <p:cNvPr id="65" name="Google Shape;65;p10"/>
          <p:cNvGraphicFramePr/>
          <p:nvPr>
            <p:extLst>
              <p:ext uri="{D42A27DB-BD31-4B8C-83A1-F6EECF244321}">
                <p14:modId xmlns:p14="http://schemas.microsoft.com/office/powerpoint/2010/main" val="779976099"/>
              </p:ext>
            </p:extLst>
          </p:nvPr>
        </p:nvGraphicFramePr>
        <p:xfrm>
          <a:off x="500100" y="1171125"/>
          <a:ext cx="8259525" cy="3034625"/>
        </p:xfrm>
        <a:graphic>
          <a:graphicData uri="http://schemas.openxmlformats.org/drawingml/2006/table">
            <a:tbl>
              <a:tblPr>
                <a:noFill/>
                <a:tableStyleId>{D7A1A4B7-4303-4D8C-BE0E-CE6EDACA60EF}</a:tableStyleId>
              </a:tblPr>
              <a:tblGrid>
                <a:gridCol w="275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/>
                        <a:t>Exemples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/>
                        <a:t>Volume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b="1" dirty="0"/>
                        <a:t>Durée maximum d’écoute</a:t>
                      </a:r>
                      <a:endParaRPr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Écouteurs au maximum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101 dB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dirty="0"/>
                        <a:t>6 minutes par semaine</a:t>
                      </a:r>
                      <a:endParaRPr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Bruit d’un train à pleine vitesse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89 dB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dirty="0"/>
                        <a:t>1 heure 36 minutes par semaine</a:t>
                      </a:r>
                      <a:endParaRPr dirty="0"/>
                    </a:p>
                  </a:txBody>
                  <a:tcPr marL="91425" marR="91425" marT="91425" marB="9142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Bruit de klaxon de voiture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80 dB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dirty="0"/>
                        <a:t>12 heures 30 minutes par semaine</a:t>
                      </a:r>
                      <a:endParaRPr dirty="0"/>
                    </a:p>
                  </a:txBody>
                  <a:tcPr marL="91425" marR="91425" marT="91425" marB="91425" anchor="ctr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dirty="0"/>
                        <a:t>Classe très bruyante! </a:t>
                      </a:r>
                      <a:r>
                        <a:rPr lang="fr"/>
                        <a:t>Ou son dans le casque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75 dB</a:t>
                      </a:r>
                      <a:endParaRPr/>
                    </a:p>
                  </a:txBody>
                  <a:tcPr marL="91425" marR="91425" marT="91425" marB="91425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dirty="0"/>
                        <a:t>40 heures par semaine ou 8 heures par jour</a:t>
                      </a:r>
                      <a:endParaRPr dirty="0"/>
                    </a:p>
                  </a:txBody>
                  <a:tcPr marL="91425" marR="91425" marT="91425" marB="91425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C63629-5D46-AA3B-7F5F-0EBEF86BBE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6</a:t>
            </a:fld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Séquence pédagogiqu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Affichage à l'écran (16:9)</PresentationFormat>
  <Paragraphs>42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Noto Sans JP</vt:lpstr>
      <vt:lpstr>Arial</vt:lpstr>
      <vt:lpstr>Modèle Séquence pédagogique</vt:lpstr>
      <vt:lpstr>Découvrir les effets du bruit</vt:lpstr>
      <vt:lpstr>Banque d’émotions</vt:lpstr>
      <vt:lpstr>Un acouphène, qu’est-ce que c’est?</vt:lpstr>
      <vt:lpstr>Un acouphène, qu’est-ce que c’est?</vt:lpstr>
      <vt:lpstr>Effets du bruit trop fort trop souvent </vt:lpstr>
      <vt:lpstr>Volume et durée maximum conseillée d’écoute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Découvrir les effets du bruit</dc:title>
  <cp:lastModifiedBy>Sophie Dominé</cp:lastModifiedBy>
  <cp:revision>1</cp:revision>
  <dcterms:modified xsi:type="dcterms:W3CDTF">2024-04-19T15:25:03Z</dcterms:modified>
</cp:coreProperties>
</file>